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473" r:id="rId3"/>
    <p:sldId id="482" r:id="rId4"/>
    <p:sldId id="492" r:id="rId5"/>
    <p:sldId id="493" r:id="rId6"/>
    <p:sldId id="481" r:id="rId7"/>
    <p:sldId id="434" r:id="rId8"/>
    <p:sldId id="494" r:id="rId9"/>
    <p:sldId id="484" r:id="rId10"/>
    <p:sldId id="485" r:id="rId11"/>
    <p:sldId id="486" r:id="rId12"/>
    <p:sldId id="487" r:id="rId13"/>
    <p:sldId id="488" r:id="rId14"/>
    <p:sldId id="490" r:id="rId15"/>
    <p:sldId id="495" r:id="rId16"/>
    <p:sldId id="491" r:id="rId17"/>
    <p:sldId id="432" r:id="rId18"/>
    <p:sldId id="480" r:id="rId19"/>
    <p:sldId id="354" r:id="rId20"/>
  </p:sldIdLst>
  <p:sldSz cx="14630400" cy="8229600"/>
  <p:notesSz cx="6858000" cy="9144000"/>
  <p:defaultTextStyle>
    <a:defPPr>
      <a:defRPr lang="en-US"/>
    </a:defPPr>
    <a:lvl1pPr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52463" indent="-195263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04925" indent="-39052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958975" indent="-587375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611438" indent="-782638" algn="l" defTabSz="1304925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om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2" d="100"/>
          <a:sy n="62" d="100"/>
        </p:scale>
        <p:origin x="540" y="5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9T06:52:02.715" idx="1">
    <p:pos x="8160" y="872"/>
    <p:text>어휘 및 문법 숙제(워크북), 4/18, 19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38754-D2A6-488F-8F10-C90B7017531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5EC2CB-A353-468F-BB17-8D24EA9416F0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1.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지난 수업 복습 </a:t>
          </a:r>
          <a:r>
            <a:rPr lang="en-US" sz="280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rPr>
            <a:t> 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DC3881-5C60-4C62-B18D-D4C024ADEEE2}" type="par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BB5042A-C9F1-4AB6-AFFA-DD9AAF6B8EA5}" type="sibTrans" cxnId="{B4806AC1-AA4F-4895-96B3-683E6040043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0EBDF63F-23AD-4E8E-A60B-31601101F94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2.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수업 목표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569EC5CB-B38A-4526-BF20-54E499B34D44}" type="par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536BEA6-6AF5-4925-BA39-4602EBBAE7E9}" type="sibTrans" cxnId="{B3808239-DC7F-44C5-9C1D-6C67E3281C2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17A3C094-10B3-4FC4-9FA0-827903A9982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3.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알아봅시다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77AF226-8330-43E9-8A69-FD30A9468F80}" type="par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EDF101F-C19E-40D1-A4FC-6D040B578247}" type="sibTrans" cxnId="{04CF6727-FBD7-4E57-9EFC-0DAE6B83F40D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AA23210E-CF09-4BB0-9236-9749A7E96D19}">
      <dgm:prSet phldrT="[Text]" custT="1"/>
      <dgm:spPr/>
      <dgm:t>
        <a:bodyPr/>
        <a:lstStyle/>
        <a:p>
          <a:r>
            <a:rPr lang="en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4.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듣기</a:t>
          </a:r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: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이야기해봅시다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0E1332C-3D65-4EE7-8CCE-9E536E6B8EF1}" type="par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9F2F2D7-8A29-47B3-8A11-C3DDDFA7052A}" type="sibTrans" cxnId="{E183E981-D1C3-40AE-949E-F8FC303A3770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B5B0E27C-9D5A-4ED8-A6B7-3AC616FAD3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5.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문과 답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963A8EF-B2B4-4B05-8F3B-FAE893486C1F}" type="par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6E580C43-DBB8-4D31-8C56-FF68429E261F}" type="sibTrans" cxnId="{914E722D-B606-4205-8769-FAEF1B313F4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26C2414-261A-473A-88A2-C288ACDD2E09}">
      <dgm:prSet phldrT="[Text]" custT="1"/>
      <dgm:spPr/>
      <dgm:t>
        <a:bodyPr/>
        <a:lstStyle/>
        <a:p>
          <a:r>
            <a:rPr lang="en-US" altLang="ko-KR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6. </a:t>
          </a:r>
          <a:r>
            <a:rPr lang="ko-KR" altLang="en-US" sz="2800" b="1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Arial" charset="0"/>
              <a:sym typeface="Times New Roman"/>
            </a:rPr>
            <a:t>숙제</a:t>
          </a:r>
          <a:endParaRPr lang="en-US" sz="280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09A442B-A938-4249-88D1-47E7BFEA2D03}" type="par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FD67CFBA-FF2D-4305-8EC8-F56D2F966CE9}" type="sibTrans" cxnId="{58B2DE92-E0E1-4AC4-953C-937F843F3686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9C11512-4DD5-4AAF-99C6-9B1B94464878}" type="pres">
      <dgm:prSet presAssocID="{B5738754-D2A6-488F-8F10-C90B7017531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202BB-FE26-42F8-8B9E-6AA9A765B157}" type="pres">
      <dgm:prSet presAssocID="{745EC2CB-A353-468F-BB17-8D24EA9416F0}" presName="parentLin" presStyleCnt="0"/>
      <dgm:spPr/>
    </dgm:pt>
    <dgm:pt modelId="{4DB8B523-7185-46FE-9727-4F9EDD17AFC2}" type="pres">
      <dgm:prSet presAssocID="{745EC2CB-A353-468F-BB17-8D24EA9416F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8E372562-929A-40E3-BDB1-D7EAC7396C72}" type="pres">
      <dgm:prSet presAssocID="{745EC2CB-A353-468F-BB17-8D24EA9416F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4693C-A542-437D-95C5-55E9BFC060D9}" type="pres">
      <dgm:prSet presAssocID="{745EC2CB-A353-468F-BB17-8D24EA9416F0}" presName="negativeSpace" presStyleCnt="0"/>
      <dgm:spPr/>
    </dgm:pt>
    <dgm:pt modelId="{09C6C2C1-2912-4554-9DA3-17DE09ABFE7A}" type="pres">
      <dgm:prSet presAssocID="{745EC2CB-A353-468F-BB17-8D24EA9416F0}" presName="childText" presStyleLbl="conFgAcc1" presStyleIdx="0" presStyleCnt="6">
        <dgm:presLayoutVars>
          <dgm:bulletEnabled val="1"/>
        </dgm:presLayoutVars>
      </dgm:prSet>
      <dgm:spPr/>
    </dgm:pt>
    <dgm:pt modelId="{A8B95C91-6FC8-48EC-B54B-DC2922145C52}" type="pres">
      <dgm:prSet presAssocID="{0BB5042A-C9F1-4AB6-AFFA-DD9AAF6B8EA5}" presName="spaceBetweenRectangles" presStyleCnt="0"/>
      <dgm:spPr/>
    </dgm:pt>
    <dgm:pt modelId="{800AB875-5964-44AD-A835-6E403AB42899}" type="pres">
      <dgm:prSet presAssocID="{0EBDF63F-23AD-4E8E-A60B-31601101F949}" presName="parentLin" presStyleCnt="0"/>
      <dgm:spPr/>
    </dgm:pt>
    <dgm:pt modelId="{35836669-905C-48E4-8E78-51D03EFDAEAF}" type="pres">
      <dgm:prSet presAssocID="{0EBDF63F-23AD-4E8E-A60B-31601101F949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047A474-FA89-4E48-9632-30BFCDDCEC2C}" type="pres">
      <dgm:prSet presAssocID="{0EBDF63F-23AD-4E8E-A60B-31601101F949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803A10-88C1-4264-8646-5AD3BA0DDD1F}" type="pres">
      <dgm:prSet presAssocID="{0EBDF63F-23AD-4E8E-A60B-31601101F949}" presName="negativeSpace" presStyleCnt="0"/>
      <dgm:spPr/>
    </dgm:pt>
    <dgm:pt modelId="{41B524F0-8FE1-4DAA-B1FD-947191E7C5A1}" type="pres">
      <dgm:prSet presAssocID="{0EBDF63F-23AD-4E8E-A60B-31601101F949}" presName="childText" presStyleLbl="conFgAcc1" presStyleIdx="1" presStyleCnt="6">
        <dgm:presLayoutVars>
          <dgm:bulletEnabled val="1"/>
        </dgm:presLayoutVars>
      </dgm:prSet>
      <dgm:spPr/>
    </dgm:pt>
    <dgm:pt modelId="{C9799A73-274C-4540-AFC5-318DF50BDA41}" type="pres">
      <dgm:prSet presAssocID="{1536BEA6-6AF5-4925-BA39-4602EBBAE7E9}" presName="spaceBetweenRectangles" presStyleCnt="0"/>
      <dgm:spPr/>
    </dgm:pt>
    <dgm:pt modelId="{22B3CB50-7934-4B6E-9556-F40E88C75543}" type="pres">
      <dgm:prSet presAssocID="{17A3C094-10B3-4FC4-9FA0-827903A99829}" presName="parentLin" presStyleCnt="0"/>
      <dgm:spPr/>
    </dgm:pt>
    <dgm:pt modelId="{CE5C3A23-122E-4150-8D4F-9C577E979DE9}" type="pres">
      <dgm:prSet presAssocID="{17A3C094-10B3-4FC4-9FA0-827903A99829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64D6EBDB-D724-4811-BEBB-60A9179074E7}" type="pres">
      <dgm:prSet presAssocID="{17A3C094-10B3-4FC4-9FA0-827903A9982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EC378-3D88-416B-866E-560B6426D65A}" type="pres">
      <dgm:prSet presAssocID="{17A3C094-10B3-4FC4-9FA0-827903A99829}" presName="negativeSpace" presStyleCnt="0"/>
      <dgm:spPr/>
    </dgm:pt>
    <dgm:pt modelId="{B65CC6F0-9EE5-4E9A-A664-A4F558192DA3}" type="pres">
      <dgm:prSet presAssocID="{17A3C094-10B3-4FC4-9FA0-827903A99829}" presName="childText" presStyleLbl="conFgAcc1" presStyleIdx="2" presStyleCnt="6">
        <dgm:presLayoutVars>
          <dgm:bulletEnabled val="1"/>
        </dgm:presLayoutVars>
      </dgm:prSet>
      <dgm:spPr/>
    </dgm:pt>
    <dgm:pt modelId="{D98AB7FB-28A0-4176-9B4C-14B891A73822}" type="pres">
      <dgm:prSet presAssocID="{9EDF101F-C19E-40D1-A4FC-6D040B578247}" presName="spaceBetweenRectangles" presStyleCnt="0"/>
      <dgm:spPr/>
    </dgm:pt>
    <dgm:pt modelId="{86A8721A-B9AF-4074-9139-9131E33EFBDB}" type="pres">
      <dgm:prSet presAssocID="{AA23210E-CF09-4BB0-9236-9749A7E96D19}" presName="parentLin" presStyleCnt="0"/>
      <dgm:spPr/>
    </dgm:pt>
    <dgm:pt modelId="{77A3542A-4590-442E-BFDE-35CAB8AE5615}" type="pres">
      <dgm:prSet presAssocID="{AA23210E-CF09-4BB0-9236-9749A7E96D19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DC019468-3544-45E3-B819-FD5F6502077C}" type="pres">
      <dgm:prSet presAssocID="{AA23210E-CF09-4BB0-9236-9749A7E96D1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0216C-60AE-4E05-8AD4-8383AB279559}" type="pres">
      <dgm:prSet presAssocID="{AA23210E-CF09-4BB0-9236-9749A7E96D19}" presName="negativeSpace" presStyleCnt="0"/>
      <dgm:spPr/>
    </dgm:pt>
    <dgm:pt modelId="{0647E822-A674-4C6E-8810-6E7681A22E4B}" type="pres">
      <dgm:prSet presAssocID="{AA23210E-CF09-4BB0-9236-9749A7E96D19}" presName="childText" presStyleLbl="conFgAcc1" presStyleIdx="3" presStyleCnt="6">
        <dgm:presLayoutVars>
          <dgm:bulletEnabled val="1"/>
        </dgm:presLayoutVars>
      </dgm:prSet>
      <dgm:spPr/>
    </dgm:pt>
    <dgm:pt modelId="{4DB763EA-2AF0-49AD-BEDB-B77A1AA6A34B}" type="pres">
      <dgm:prSet presAssocID="{69F2F2D7-8A29-47B3-8A11-C3DDDFA7052A}" presName="spaceBetweenRectangles" presStyleCnt="0"/>
      <dgm:spPr/>
    </dgm:pt>
    <dgm:pt modelId="{9CCDD0E8-6C94-488C-A415-301B2F2B41A3}" type="pres">
      <dgm:prSet presAssocID="{B5B0E27C-9D5A-4ED8-A6B7-3AC616FAD309}" presName="parentLin" presStyleCnt="0"/>
      <dgm:spPr/>
    </dgm:pt>
    <dgm:pt modelId="{967A010F-E815-4B07-9ED8-A3EE40FEB2D8}" type="pres">
      <dgm:prSet presAssocID="{B5B0E27C-9D5A-4ED8-A6B7-3AC616FAD309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3122173F-4C1C-435A-AC1D-6FE3CB4824F9}" type="pres">
      <dgm:prSet presAssocID="{B5B0E27C-9D5A-4ED8-A6B7-3AC616FAD30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72063-F818-45F3-8CA4-6F49DCC9E426}" type="pres">
      <dgm:prSet presAssocID="{B5B0E27C-9D5A-4ED8-A6B7-3AC616FAD309}" presName="negativeSpace" presStyleCnt="0"/>
      <dgm:spPr/>
    </dgm:pt>
    <dgm:pt modelId="{68D885AE-B609-480F-B146-64C1361AED87}" type="pres">
      <dgm:prSet presAssocID="{B5B0E27C-9D5A-4ED8-A6B7-3AC616FAD309}" presName="childText" presStyleLbl="conFgAcc1" presStyleIdx="4" presStyleCnt="6">
        <dgm:presLayoutVars>
          <dgm:bulletEnabled val="1"/>
        </dgm:presLayoutVars>
      </dgm:prSet>
      <dgm:spPr/>
    </dgm:pt>
    <dgm:pt modelId="{C9225324-CE2E-4F2B-A822-CDFBCD77038E}" type="pres">
      <dgm:prSet presAssocID="{6E580C43-DBB8-4D31-8C56-FF68429E261F}" presName="spaceBetweenRectangles" presStyleCnt="0"/>
      <dgm:spPr/>
    </dgm:pt>
    <dgm:pt modelId="{6C1F931A-925C-4781-8E74-561E917B4DA6}" type="pres">
      <dgm:prSet presAssocID="{D26C2414-261A-473A-88A2-C288ACDD2E09}" presName="parentLin" presStyleCnt="0"/>
      <dgm:spPr/>
    </dgm:pt>
    <dgm:pt modelId="{3D799A7E-D186-400F-8CDF-79777F468A65}" type="pres">
      <dgm:prSet presAssocID="{D26C2414-261A-473A-88A2-C288ACDD2E09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6F76FB2A-9705-45F3-A6A6-E67928AE2AF2}" type="pres">
      <dgm:prSet presAssocID="{D26C2414-261A-473A-88A2-C288ACDD2E09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2B502-3D09-4CF6-ACD4-0ADB679B0589}" type="pres">
      <dgm:prSet presAssocID="{D26C2414-261A-473A-88A2-C288ACDD2E09}" presName="negativeSpace" presStyleCnt="0"/>
      <dgm:spPr/>
    </dgm:pt>
    <dgm:pt modelId="{E2A0A7EC-630E-40B4-8B90-2DA11E972DCA}" type="pres">
      <dgm:prSet presAssocID="{D26C2414-261A-473A-88A2-C288ACDD2E0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B7BCCDB-297D-47AD-AA70-B344633C7BF2}" type="presOf" srcId="{B5B0E27C-9D5A-4ED8-A6B7-3AC616FAD309}" destId="{3122173F-4C1C-435A-AC1D-6FE3CB4824F9}" srcOrd="1" destOrd="0" presId="urn:microsoft.com/office/officeart/2005/8/layout/list1"/>
    <dgm:cxn modelId="{576C483C-563D-4180-A411-6BF9E4A69926}" type="presOf" srcId="{B5B0E27C-9D5A-4ED8-A6B7-3AC616FAD309}" destId="{967A010F-E815-4B07-9ED8-A3EE40FEB2D8}" srcOrd="0" destOrd="0" presId="urn:microsoft.com/office/officeart/2005/8/layout/list1"/>
    <dgm:cxn modelId="{7E5221C1-2339-421C-AA6F-211A50E69FBC}" type="presOf" srcId="{D26C2414-261A-473A-88A2-C288ACDD2E09}" destId="{6F76FB2A-9705-45F3-A6A6-E67928AE2AF2}" srcOrd="1" destOrd="0" presId="urn:microsoft.com/office/officeart/2005/8/layout/list1"/>
    <dgm:cxn modelId="{5BC4457D-C768-4056-8AF9-2574C703BA5D}" type="presOf" srcId="{AA23210E-CF09-4BB0-9236-9749A7E96D19}" destId="{77A3542A-4590-442E-BFDE-35CAB8AE5615}" srcOrd="0" destOrd="0" presId="urn:microsoft.com/office/officeart/2005/8/layout/list1"/>
    <dgm:cxn modelId="{B3808239-DC7F-44C5-9C1D-6C67E3281C2E}" srcId="{B5738754-D2A6-488F-8F10-C90B7017531B}" destId="{0EBDF63F-23AD-4E8E-A60B-31601101F949}" srcOrd="1" destOrd="0" parTransId="{569EC5CB-B38A-4526-BF20-54E499B34D44}" sibTransId="{1536BEA6-6AF5-4925-BA39-4602EBBAE7E9}"/>
    <dgm:cxn modelId="{E183E981-D1C3-40AE-949E-F8FC303A3770}" srcId="{B5738754-D2A6-488F-8F10-C90B7017531B}" destId="{AA23210E-CF09-4BB0-9236-9749A7E96D19}" srcOrd="3" destOrd="0" parTransId="{E0E1332C-3D65-4EE7-8CCE-9E536E6B8EF1}" sibTransId="{69F2F2D7-8A29-47B3-8A11-C3DDDFA7052A}"/>
    <dgm:cxn modelId="{8F8B2BB6-D076-4C51-85A8-E37DE5A9DACA}" type="presOf" srcId="{17A3C094-10B3-4FC4-9FA0-827903A99829}" destId="{CE5C3A23-122E-4150-8D4F-9C577E979DE9}" srcOrd="0" destOrd="0" presId="urn:microsoft.com/office/officeart/2005/8/layout/list1"/>
    <dgm:cxn modelId="{A65D99DC-947E-40B6-ABE9-7C64DB5A9A19}" type="presOf" srcId="{745EC2CB-A353-468F-BB17-8D24EA9416F0}" destId="{8E372562-929A-40E3-BDB1-D7EAC7396C72}" srcOrd="1" destOrd="0" presId="urn:microsoft.com/office/officeart/2005/8/layout/list1"/>
    <dgm:cxn modelId="{FB94518E-2B7F-4676-BCD7-DA69F1BB0474}" type="presOf" srcId="{0EBDF63F-23AD-4E8E-A60B-31601101F949}" destId="{D047A474-FA89-4E48-9632-30BFCDDCEC2C}" srcOrd="1" destOrd="0" presId="urn:microsoft.com/office/officeart/2005/8/layout/list1"/>
    <dgm:cxn modelId="{B4806AC1-AA4F-4895-96B3-683E6040043D}" srcId="{B5738754-D2A6-488F-8F10-C90B7017531B}" destId="{745EC2CB-A353-468F-BB17-8D24EA9416F0}" srcOrd="0" destOrd="0" parTransId="{69DC3881-5C60-4C62-B18D-D4C024ADEEE2}" sibTransId="{0BB5042A-C9F1-4AB6-AFFA-DD9AAF6B8EA5}"/>
    <dgm:cxn modelId="{914E722D-B606-4205-8769-FAEF1B313F46}" srcId="{B5738754-D2A6-488F-8F10-C90B7017531B}" destId="{B5B0E27C-9D5A-4ED8-A6B7-3AC616FAD309}" srcOrd="4" destOrd="0" parTransId="{9963A8EF-B2B4-4B05-8F3B-FAE893486C1F}" sibTransId="{6E580C43-DBB8-4D31-8C56-FF68429E261F}"/>
    <dgm:cxn modelId="{C817B6CC-B7F2-497C-B7F9-3DBFE04E4657}" type="presOf" srcId="{17A3C094-10B3-4FC4-9FA0-827903A99829}" destId="{64D6EBDB-D724-4811-BEBB-60A9179074E7}" srcOrd="1" destOrd="0" presId="urn:microsoft.com/office/officeart/2005/8/layout/list1"/>
    <dgm:cxn modelId="{FE827577-9485-4FBE-BA19-572ED5737E31}" type="presOf" srcId="{745EC2CB-A353-468F-BB17-8D24EA9416F0}" destId="{4DB8B523-7185-46FE-9727-4F9EDD17AFC2}" srcOrd="0" destOrd="0" presId="urn:microsoft.com/office/officeart/2005/8/layout/list1"/>
    <dgm:cxn modelId="{86D3AF22-769A-4E6C-9778-EDA19CFB2A09}" type="presOf" srcId="{B5738754-D2A6-488F-8F10-C90B7017531B}" destId="{E9C11512-4DD5-4AAF-99C6-9B1B94464878}" srcOrd="0" destOrd="0" presId="urn:microsoft.com/office/officeart/2005/8/layout/list1"/>
    <dgm:cxn modelId="{328C6C7A-54E3-473D-BCED-73843365B95F}" type="presOf" srcId="{0EBDF63F-23AD-4E8E-A60B-31601101F949}" destId="{35836669-905C-48E4-8E78-51D03EFDAEAF}" srcOrd="0" destOrd="0" presId="urn:microsoft.com/office/officeart/2005/8/layout/list1"/>
    <dgm:cxn modelId="{446CF70E-2F81-41C1-BE85-AC764BF2AC07}" type="presOf" srcId="{D26C2414-261A-473A-88A2-C288ACDD2E09}" destId="{3D799A7E-D186-400F-8CDF-79777F468A65}" srcOrd="0" destOrd="0" presId="urn:microsoft.com/office/officeart/2005/8/layout/list1"/>
    <dgm:cxn modelId="{91168737-0497-4FFB-B3C5-FE1BE598FA1E}" type="presOf" srcId="{AA23210E-CF09-4BB0-9236-9749A7E96D19}" destId="{DC019468-3544-45E3-B819-FD5F6502077C}" srcOrd="1" destOrd="0" presId="urn:microsoft.com/office/officeart/2005/8/layout/list1"/>
    <dgm:cxn modelId="{58B2DE92-E0E1-4AC4-953C-937F843F3686}" srcId="{B5738754-D2A6-488F-8F10-C90B7017531B}" destId="{D26C2414-261A-473A-88A2-C288ACDD2E09}" srcOrd="5" destOrd="0" parTransId="{909A442B-A938-4249-88D1-47E7BFEA2D03}" sibTransId="{FD67CFBA-FF2D-4305-8EC8-F56D2F966CE9}"/>
    <dgm:cxn modelId="{04CF6727-FBD7-4E57-9EFC-0DAE6B83F40D}" srcId="{B5738754-D2A6-488F-8F10-C90B7017531B}" destId="{17A3C094-10B3-4FC4-9FA0-827903A99829}" srcOrd="2" destOrd="0" parTransId="{877AF226-8330-43E9-8A69-FD30A9468F80}" sibTransId="{9EDF101F-C19E-40D1-A4FC-6D040B578247}"/>
    <dgm:cxn modelId="{0E1405FF-3334-4E12-B257-E0F5ECC6095C}" type="presParOf" srcId="{E9C11512-4DD5-4AAF-99C6-9B1B94464878}" destId="{8D1202BB-FE26-42F8-8B9E-6AA9A765B157}" srcOrd="0" destOrd="0" presId="urn:microsoft.com/office/officeart/2005/8/layout/list1"/>
    <dgm:cxn modelId="{38972BF8-EA3A-4C05-A985-B57B97AC8E70}" type="presParOf" srcId="{8D1202BB-FE26-42F8-8B9E-6AA9A765B157}" destId="{4DB8B523-7185-46FE-9727-4F9EDD17AFC2}" srcOrd="0" destOrd="0" presId="urn:microsoft.com/office/officeart/2005/8/layout/list1"/>
    <dgm:cxn modelId="{B7958657-AE44-4EF3-8960-381B56B837B4}" type="presParOf" srcId="{8D1202BB-FE26-42F8-8B9E-6AA9A765B157}" destId="{8E372562-929A-40E3-BDB1-D7EAC7396C72}" srcOrd="1" destOrd="0" presId="urn:microsoft.com/office/officeart/2005/8/layout/list1"/>
    <dgm:cxn modelId="{DA28F4E7-4F22-4159-82D0-16CC0C594883}" type="presParOf" srcId="{E9C11512-4DD5-4AAF-99C6-9B1B94464878}" destId="{9DC4693C-A542-437D-95C5-55E9BFC060D9}" srcOrd="1" destOrd="0" presId="urn:microsoft.com/office/officeart/2005/8/layout/list1"/>
    <dgm:cxn modelId="{9F009E8D-F2F4-495D-9EE1-8A009DD3FF06}" type="presParOf" srcId="{E9C11512-4DD5-4AAF-99C6-9B1B94464878}" destId="{09C6C2C1-2912-4554-9DA3-17DE09ABFE7A}" srcOrd="2" destOrd="0" presId="urn:microsoft.com/office/officeart/2005/8/layout/list1"/>
    <dgm:cxn modelId="{28F8CA93-45E7-458A-9285-BAB6156D4B9A}" type="presParOf" srcId="{E9C11512-4DD5-4AAF-99C6-9B1B94464878}" destId="{A8B95C91-6FC8-48EC-B54B-DC2922145C52}" srcOrd="3" destOrd="0" presId="urn:microsoft.com/office/officeart/2005/8/layout/list1"/>
    <dgm:cxn modelId="{6E3D60B2-F3C4-4509-AF90-C1C708B149F1}" type="presParOf" srcId="{E9C11512-4DD5-4AAF-99C6-9B1B94464878}" destId="{800AB875-5964-44AD-A835-6E403AB42899}" srcOrd="4" destOrd="0" presId="urn:microsoft.com/office/officeart/2005/8/layout/list1"/>
    <dgm:cxn modelId="{30607676-A3E7-4804-B4BA-B9F89E4C2AB6}" type="presParOf" srcId="{800AB875-5964-44AD-A835-6E403AB42899}" destId="{35836669-905C-48E4-8E78-51D03EFDAEAF}" srcOrd="0" destOrd="0" presId="urn:microsoft.com/office/officeart/2005/8/layout/list1"/>
    <dgm:cxn modelId="{0CEC71B1-D003-4237-8858-A59120766381}" type="presParOf" srcId="{800AB875-5964-44AD-A835-6E403AB42899}" destId="{D047A474-FA89-4E48-9632-30BFCDDCEC2C}" srcOrd="1" destOrd="0" presId="urn:microsoft.com/office/officeart/2005/8/layout/list1"/>
    <dgm:cxn modelId="{02015985-B3E6-4E76-94C7-D7000C2ABB9B}" type="presParOf" srcId="{E9C11512-4DD5-4AAF-99C6-9B1B94464878}" destId="{6B803A10-88C1-4264-8646-5AD3BA0DDD1F}" srcOrd="5" destOrd="0" presId="urn:microsoft.com/office/officeart/2005/8/layout/list1"/>
    <dgm:cxn modelId="{847C17D8-FF06-48E1-87BF-416413364BBC}" type="presParOf" srcId="{E9C11512-4DD5-4AAF-99C6-9B1B94464878}" destId="{41B524F0-8FE1-4DAA-B1FD-947191E7C5A1}" srcOrd="6" destOrd="0" presId="urn:microsoft.com/office/officeart/2005/8/layout/list1"/>
    <dgm:cxn modelId="{8DA66329-491F-48A5-A40D-DBC4EF5632A4}" type="presParOf" srcId="{E9C11512-4DD5-4AAF-99C6-9B1B94464878}" destId="{C9799A73-274C-4540-AFC5-318DF50BDA41}" srcOrd="7" destOrd="0" presId="urn:microsoft.com/office/officeart/2005/8/layout/list1"/>
    <dgm:cxn modelId="{939758EE-4FDE-4969-8781-8A305C60B97D}" type="presParOf" srcId="{E9C11512-4DD5-4AAF-99C6-9B1B94464878}" destId="{22B3CB50-7934-4B6E-9556-F40E88C75543}" srcOrd="8" destOrd="0" presId="urn:microsoft.com/office/officeart/2005/8/layout/list1"/>
    <dgm:cxn modelId="{1A149A6E-3E43-49D3-9A29-CA49933737DC}" type="presParOf" srcId="{22B3CB50-7934-4B6E-9556-F40E88C75543}" destId="{CE5C3A23-122E-4150-8D4F-9C577E979DE9}" srcOrd="0" destOrd="0" presId="urn:microsoft.com/office/officeart/2005/8/layout/list1"/>
    <dgm:cxn modelId="{12C34AD2-4BA0-414F-A075-B54BFE53985C}" type="presParOf" srcId="{22B3CB50-7934-4B6E-9556-F40E88C75543}" destId="{64D6EBDB-D724-4811-BEBB-60A9179074E7}" srcOrd="1" destOrd="0" presId="urn:microsoft.com/office/officeart/2005/8/layout/list1"/>
    <dgm:cxn modelId="{7D81BF4E-E577-4B6B-A363-85F51734669F}" type="presParOf" srcId="{E9C11512-4DD5-4AAF-99C6-9B1B94464878}" destId="{58AEC378-3D88-416B-866E-560B6426D65A}" srcOrd="9" destOrd="0" presId="urn:microsoft.com/office/officeart/2005/8/layout/list1"/>
    <dgm:cxn modelId="{2B568B52-DB3B-42D8-BB67-26B3F3EF99C7}" type="presParOf" srcId="{E9C11512-4DD5-4AAF-99C6-9B1B94464878}" destId="{B65CC6F0-9EE5-4E9A-A664-A4F558192DA3}" srcOrd="10" destOrd="0" presId="urn:microsoft.com/office/officeart/2005/8/layout/list1"/>
    <dgm:cxn modelId="{2BB17497-FB95-4274-A112-5A3DE986A4F4}" type="presParOf" srcId="{E9C11512-4DD5-4AAF-99C6-9B1B94464878}" destId="{D98AB7FB-28A0-4176-9B4C-14B891A73822}" srcOrd="11" destOrd="0" presId="urn:microsoft.com/office/officeart/2005/8/layout/list1"/>
    <dgm:cxn modelId="{B6FB3072-3B71-4C5C-8420-7F21750F7D63}" type="presParOf" srcId="{E9C11512-4DD5-4AAF-99C6-9B1B94464878}" destId="{86A8721A-B9AF-4074-9139-9131E33EFBDB}" srcOrd="12" destOrd="0" presId="urn:microsoft.com/office/officeart/2005/8/layout/list1"/>
    <dgm:cxn modelId="{26BA8256-3ACA-48A2-ADC3-368E9D7A338A}" type="presParOf" srcId="{86A8721A-B9AF-4074-9139-9131E33EFBDB}" destId="{77A3542A-4590-442E-BFDE-35CAB8AE5615}" srcOrd="0" destOrd="0" presId="urn:microsoft.com/office/officeart/2005/8/layout/list1"/>
    <dgm:cxn modelId="{4DD51DE7-7319-4FA2-BB1B-31E870B9321E}" type="presParOf" srcId="{86A8721A-B9AF-4074-9139-9131E33EFBDB}" destId="{DC019468-3544-45E3-B819-FD5F6502077C}" srcOrd="1" destOrd="0" presId="urn:microsoft.com/office/officeart/2005/8/layout/list1"/>
    <dgm:cxn modelId="{152ED5A7-7A59-4A58-9299-499FEBA2AF42}" type="presParOf" srcId="{E9C11512-4DD5-4AAF-99C6-9B1B94464878}" destId="{10B0216C-60AE-4E05-8AD4-8383AB279559}" srcOrd="13" destOrd="0" presId="urn:microsoft.com/office/officeart/2005/8/layout/list1"/>
    <dgm:cxn modelId="{110C5639-6CF0-45DE-8C09-D90142FE04D7}" type="presParOf" srcId="{E9C11512-4DD5-4AAF-99C6-9B1B94464878}" destId="{0647E822-A674-4C6E-8810-6E7681A22E4B}" srcOrd="14" destOrd="0" presId="urn:microsoft.com/office/officeart/2005/8/layout/list1"/>
    <dgm:cxn modelId="{E87D9F97-4CCA-4BC1-9B9B-B7EFA81CC546}" type="presParOf" srcId="{E9C11512-4DD5-4AAF-99C6-9B1B94464878}" destId="{4DB763EA-2AF0-49AD-BEDB-B77A1AA6A34B}" srcOrd="15" destOrd="0" presId="urn:microsoft.com/office/officeart/2005/8/layout/list1"/>
    <dgm:cxn modelId="{B8EFD811-9F27-4C35-B7B8-F96D8F3713E0}" type="presParOf" srcId="{E9C11512-4DD5-4AAF-99C6-9B1B94464878}" destId="{9CCDD0E8-6C94-488C-A415-301B2F2B41A3}" srcOrd="16" destOrd="0" presId="urn:microsoft.com/office/officeart/2005/8/layout/list1"/>
    <dgm:cxn modelId="{0B590BF8-7FD6-43A0-862A-9BC867FD90C3}" type="presParOf" srcId="{9CCDD0E8-6C94-488C-A415-301B2F2B41A3}" destId="{967A010F-E815-4B07-9ED8-A3EE40FEB2D8}" srcOrd="0" destOrd="0" presId="urn:microsoft.com/office/officeart/2005/8/layout/list1"/>
    <dgm:cxn modelId="{8DAB01BB-39F3-4F35-9A2E-09EA0AB38455}" type="presParOf" srcId="{9CCDD0E8-6C94-488C-A415-301B2F2B41A3}" destId="{3122173F-4C1C-435A-AC1D-6FE3CB4824F9}" srcOrd="1" destOrd="0" presId="urn:microsoft.com/office/officeart/2005/8/layout/list1"/>
    <dgm:cxn modelId="{A826E633-E3B3-46A3-8ABC-906F14FEB1D2}" type="presParOf" srcId="{E9C11512-4DD5-4AAF-99C6-9B1B94464878}" destId="{F7172063-F818-45F3-8CA4-6F49DCC9E426}" srcOrd="17" destOrd="0" presId="urn:microsoft.com/office/officeart/2005/8/layout/list1"/>
    <dgm:cxn modelId="{1C8C7FD6-CFDB-455E-B73C-90ACBCBF6702}" type="presParOf" srcId="{E9C11512-4DD5-4AAF-99C6-9B1B94464878}" destId="{68D885AE-B609-480F-B146-64C1361AED87}" srcOrd="18" destOrd="0" presId="urn:microsoft.com/office/officeart/2005/8/layout/list1"/>
    <dgm:cxn modelId="{76043BFE-1607-480F-9A2B-3CE806A34CD6}" type="presParOf" srcId="{E9C11512-4DD5-4AAF-99C6-9B1B94464878}" destId="{C9225324-CE2E-4F2B-A822-CDFBCD77038E}" srcOrd="19" destOrd="0" presId="urn:microsoft.com/office/officeart/2005/8/layout/list1"/>
    <dgm:cxn modelId="{963183C6-39E4-494F-A74E-68FC078BA5CC}" type="presParOf" srcId="{E9C11512-4DD5-4AAF-99C6-9B1B94464878}" destId="{6C1F931A-925C-4781-8E74-561E917B4DA6}" srcOrd="20" destOrd="0" presId="urn:microsoft.com/office/officeart/2005/8/layout/list1"/>
    <dgm:cxn modelId="{1EF6571A-6DFA-4570-9711-0524D297219C}" type="presParOf" srcId="{6C1F931A-925C-4781-8E74-561E917B4DA6}" destId="{3D799A7E-D186-400F-8CDF-79777F468A65}" srcOrd="0" destOrd="0" presId="urn:microsoft.com/office/officeart/2005/8/layout/list1"/>
    <dgm:cxn modelId="{28BC02D8-CD54-43A8-B6C3-A7530F891E20}" type="presParOf" srcId="{6C1F931A-925C-4781-8E74-561E917B4DA6}" destId="{6F76FB2A-9705-45F3-A6A6-E67928AE2AF2}" srcOrd="1" destOrd="0" presId="urn:microsoft.com/office/officeart/2005/8/layout/list1"/>
    <dgm:cxn modelId="{100CC7A8-9C19-447A-87B0-399BCC746E93}" type="presParOf" srcId="{E9C11512-4DD5-4AAF-99C6-9B1B94464878}" destId="{9A02B502-3D09-4CF6-ACD4-0ADB679B0589}" srcOrd="21" destOrd="0" presId="urn:microsoft.com/office/officeart/2005/8/layout/list1"/>
    <dgm:cxn modelId="{8DB4D4B6-9DAB-4774-9239-A3C31FC887A8}" type="presParOf" srcId="{E9C11512-4DD5-4AAF-99C6-9B1B94464878}" destId="{E2A0A7EC-630E-40B4-8B90-2DA11E972DC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1FBA3A-E19A-4FC4-980D-2D92E99594A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1DF6A7-42B6-4182-9FC0-112B132E45CD}">
      <dgm:prSet phldrT="[Text]" custT="1"/>
      <dgm:spPr/>
      <dgm:t>
        <a:bodyPr/>
        <a:lstStyle/>
        <a:p>
          <a:r>
            <a:rPr lang="en" sz="2400" b="0" dirty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대인 관계에 관련된 어휘를 정확히 듣기</a:t>
          </a:r>
          <a:endParaRPr lang="en-US" sz="2400" b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91F91442-B820-4BF8-9634-513C4F6C653B}" type="parTrans" cxnId="{D02F1F3C-A6DA-4FF3-8E81-3A3B738BE8A9}">
      <dgm:prSet/>
      <dgm:spPr/>
      <dgm:t>
        <a:bodyPr/>
        <a:lstStyle/>
        <a:p>
          <a:endParaRPr lang="en-US"/>
        </a:p>
      </dgm:t>
    </dgm:pt>
    <dgm:pt modelId="{E8AE86D2-09B4-4892-9048-A098D8EE8B99}" type="sibTrans" cxnId="{D02F1F3C-A6DA-4FF3-8E81-3A3B738BE8A9}">
      <dgm:prSet/>
      <dgm:spPr/>
      <dgm:t>
        <a:bodyPr/>
        <a:lstStyle/>
        <a:p>
          <a:endParaRPr lang="en-US"/>
        </a:p>
      </dgm:t>
    </dgm:pt>
    <dgm:pt modelId="{9C0B623A-2983-4C51-8F29-74C270EF7C5F}">
      <dgm:prSet phldrT="[Text]" custT="1"/>
      <dgm:spPr/>
      <dgm:t>
        <a:bodyPr/>
        <a:lstStyle/>
        <a:p>
          <a:pPr rtl="0"/>
          <a:r>
            <a:rPr lang="ko-KR" altLang="en-US" sz="2400" b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대인 관계에 관련된 내용을 정확하게 듣고 </a:t>
          </a:r>
          <a:br>
            <a:rPr lang="ko-KR" altLang="en-US" sz="2400" b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</a:br>
          <a:r>
            <a:rPr lang="ko-KR" altLang="en-US" sz="2400" b="0" smtClean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rPr>
            <a:t>잘 이해할 수 있음</a:t>
          </a:r>
          <a:endParaRPr lang="en-US" sz="2400" b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86884A15-10E2-4CDE-9E8D-659A78F31AF7}" type="parTrans" cxnId="{FCD2CC77-94D6-4627-A4B7-662991125772}">
      <dgm:prSet/>
      <dgm:spPr/>
      <dgm:t>
        <a:bodyPr/>
        <a:lstStyle/>
        <a:p>
          <a:endParaRPr lang="en-US"/>
        </a:p>
      </dgm:t>
    </dgm:pt>
    <dgm:pt modelId="{25DEAD4F-EE30-46F5-9A6F-C95CF6450745}" type="sibTrans" cxnId="{FCD2CC77-94D6-4627-A4B7-662991125772}">
      <dgm:prSet/>
      <dgm:spPr/>
      <dgm:t>
        <a:bodyPr/>
        <a:lstStyle/>
        <a:p>
          <a:endParaRPr lang="en-US"/>
        </a:p>
      </dgm:t>
    </dgm:pt>
    <dgm:pt modelId="{ACE1ED3D-53A8-4D78-B625-833CC2A7F9DE}" type="pres">
      <dgm:prSet presAssocID="{B21FBA3A-E19A-4FC4-980D-2D92E99594A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00DAD0-35DD-4ED4-82E4-C424E6FA223A}" type="pres">
      <dgm:prSet presAssocID="{DF1DF6A7-42B6-4182-9FC0-112B132E45CD}" presName="parentLin" presStyleCnt="0"/>
      <dgm:spPr/>
    </dgm:pt>
    <dgm:pt modelId="{292133B1-031D-4992-B0A3-92946B10A13F}" type="pres">
      <dgm:prSet presAssocID="{DF1DF6A7-42B6-4182-9FC0-112B132E45CD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2E7556C-B474-4194-82A1-447A8915E4E4}" type="pres">
      <dgm:prSet presAssocID="{DF1DF6A7-42B6-4182-9FC0-112B132E45CD}" presName="parentText" presStyleLbl="node1" presStyleIdx="0" presStyleCnt="2" custScaleX="129695" custLinFactNeighborY="624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D4627-BA7A-486F-819B-6C03441455E0}" type="pres">
      <dgm:prSet presAssocID="{DF1DF6A7-42B6-4182-9FC0-112B132E45CD}" presName="negativeSpace" presStyleCnt="0"/>
      <dgm:spPr/>
    </dgm:pt>
    <dgm:pt modelId="{70E1888A-AA5D-41DA-9769-DA8C5FB98B2D}" type="pres">
      <dgm:prSet presAssocID="{DF1DF6A7-42B6-4182-9FC0-112B132E45CD}" presName="childText" presStyleLbl="conFgAcc1" presStyleIdx="0" presStyleCnt="2">
        <dgm:presLayoutVars>
          <dgm:bulletEnabled val="1"/>
        </dgm:presLayoutVars>
      </dgm:prSet>
      <dgm:spPr/>
    </dgm:pt>
    <dgm:pt modelId="{F0E0C27B-8E35-49D5-9552-1A779931B518}" type="pres">
      <dgm:prSet presAssocID="{E8AE86D2-09B4-4892-9048-A098D8EE8B99}" presName="spaceBetweenRectangles" presStyleCnt="0"/>
      <dgm:spPr/>
    </dgm:pt>
    <dgm:pt modelId="{B06B7669-2615-4690-AEB6-B85166B064DF}" type="pres">
      <dgm:prSet presAssocID="{9C0B623A-2983-4C51-8F29-74C270EF7C5F}" presName="parentLin" presStyleCnt="0"/>
      <dgm:spPr/>
    </dgm:pt>
    <dgm:pt modelId="{904B4200-C936-4E30-976A-070A142AB316}" type="pres">
      <dgm:prSet presAssocID="{9C0B623A-2983-4C51-8F29-74C270EF7C5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8CE43C9D-EEE5-4333-BF9C-86CF7A8C4D43}" type="pres">
      <dgm:prSet presAssocID="{9C0B623A-2983-4C51-8F29-74C270EF7C5F}" presName="parentText" presStyleLbl="node1" presStyleIdx="1" presStyleCnt="2" custScaleX="131936" custScaleY="129259" custLinFactNeighborY="624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BEB23-BFC1-49C4-8E63-48F8DAB5380B}" type="pres">
      <dgm:prSet presAssocID="{9C0B623A-2983-4C51-8F29-74C270EF7C5F}" presName="negativeSpace" presStyleCnt="0"/>
      <dgm:spPr/>
    </dgm:pt>
    <dgm:pt modelId="{DBB69966-6809-4F2D-BC4F-21DEEC7C8911}" type="pres">
      <dgm:prSet presAssocID="{9C0B623A-2983-4C51-8F29-74C270EF7C5F}" presName="childText" presStyleLbl="conFgAcc1" presStyleIdx="1" presStyleCnt="2" custLinFactNeighborX="357" custLinFactNeighborY="45657">
        <dgm:presLayoutVars>
          <dgm:bulletEnabled val="1"/>
        </dgm:presLayoutVars>
      </dgm:prSet>
      <dgm:spPr/>
    </dgm:pt>
  </dgm:ptLst>
  <dgm:cxnLst>
    <dgm:cxn modelId="{6031D2DA-3A8A-42C0-99C2-00BE18C91F4E}" type="presOf" srcId="{DF1DF6A7-42B6-4182-9FC0-112B132E45CD}" destId="{292133B1-031D-4992-B0A3-92946B10A13F}" srcOrd="0" destOrd="0" presId="urn:microsoft.com/office/officeart/2005/8/layout/list1"/>
    <dgm:cxn modelId="{3D947406-D39A-4A4F-B792-CB338EE10A3E}" type="presOf" srcId="{9C0B623A-2983-4C51-8F29-74C270EF7C5F}" destId="{8CE43C9D-EEE5-4333-BF9C-86CF7A8C4D43}" srcOrd="1" destOrd="0" presId="urn:microsoft.com/office/officeart/2005/8/layout/list1"/>
    <dgm:cxn modelId="{9D9D8232-3FD2-422E-91CD-046D9CBDAA48}" type="presOf" srcId="{B21FBA3A-E19A-4FC4-980D-2D92E99594A8}" destId="{ACE1ED3D-53A8-4D78-B625-833CC2A7F9DE}" srcOrd="0" destOrd="0" presId="urn:microsoft.com/office/officeart/2005/8/layout/list1"/>
    <dgm:cxn modelId="{D02F1F3C-A6DA-4FF3-8E81-3A3B738BE8A9}" srcId="{B21FBA3A-E19A-4FC4-980D-2D92E99594A8}" destId="{DF1DF6A7-42B6-4182-9FC0-112B132E45CD}" srcOrd="0" destOrd="0" parTransId="{91F91442-B820-4BF8-9634-513C4F6C653B}" sibTransId="{E8AE86D2-09B4-4892-9048-A098D8EE8B99}"/>
    <dgm:cxn modelId="{3365DDD9-6271-49AE-B8F1-F11381A4EABE}" type="presOf" srcId="{9C0B623A-2983-4C51-8F29-74C270EF7C5F}" destId="{904B4200-C936-4E30-976A-070A142AB316}" srcOrd="0" destOrd="0" presId="urn:microsoft.com/office/officeart/2005/8/layout/list1"/>
    <dgm:cxn modelId="{8FC38A79-E8A9-4990-A62E-5C0D61A9020B}" type="presOf" srcId="{DF1DF6A7-42B6-4182-9FC0-112B132E45CD}" destId="{42E7556C-B474-4194-82A1-447A8915E4E4}" srcOrd="1" destOrd="0" presId="urn:microsoft.com/office/officeart/2005/8/layout/list1"/>
    <dgm:cxn modelId="{FCD2CC77-94D6-4627-A4B7-662991125772}" srcId="{B21FBA3A-E19A-4FC4-980D-2D92E99594A8}" destId="{9C0B623A-2983-4C51-8F29-74C270EF7C5F}" srcOrd="1" destOrd="0" parTransId="{86884A15-10E2-4CDE-9E8D-659A78F31AF7}" sibTransId="{25DEAD4F-EE30-46F5-9A6F-C95CF6450745}"/>
    <dgm:cxn modelId="{4055FD68-6C4B-422A-9AFA-C669D30992C8}" type="presParOf" srcId="{ACE1ED3D-53A8-4D78-B625-833CC2A7F9DE}" destId="{9300DAD0-35DD-4ED4-82E4-C424E6FA223A}" srcOrd="0" destOrd="0" presId="urn:microsoft.com/office/officeart/2005/8/layout/list1"/>
    <dgm:cxn modelId="{FB1B43AE-A9B0-4628-B5F3-A5132DBC3631}" type="presParOf" srcId="{9300DAD0-35DD-4ED4-82E4-C424E6FA223A}" destId="{292133B1-031D-4992-B0A3-92946B10A13F}" srcOrd="0" destOrd="0" presId="urn:microsoft.com/office/officeart/2005/8/layout/list1"/>
    <dgm:cxn modelId="{0C52E863-A8CE-4D4D-B823-6A1E6CC860CE}" type="presParOf" srcId="{9300DAD0-35DD-4ED4-82E4-C424E6FA223A}" destId="{42E7556C-B474-4194-82A1-447A8915E4E4}" srcOrd="1" destOrd="0" presId="urn:microsoft.com/office/officeart/2005/8/layout/list1"/>
    <dgm:cxn modelId="{6DEDD8AF-70AD-4812-B00D-ABA2293BE894}" type="presParOf" srcId="{ACE1ED3D-53A8-4D78-B625-833CC2A7F9DE}" destId="{212D4627-BA7A-486F-819B-6C03441455E0}" srcOrd="1" destOrd="0" presId="urn:microsoft.com/office/officeart/2005/8/layout/list1"/>
    <dgm:cxn modelId="{410FCC0B-187B-4D98-B2A1-382F133595FC}" type="presParOf" srcId="{ACE1ED3D-53A8-4D78-B625-833CC2A7F9DE}" destId="{70E1888A-AA5D-41DA-9769-DA8C5FB98B2D}" srcOrd="2" destOrd="0" presId="urn:microsoft.com/office/officeart/2005/8/layout/list1"/>
    <dgm:cxn modelId="{CCA494E0-85D7-4F02-8980-F6882AB4C18A}" type="presParOf" srcId="{ACE1ED3D-53A8-4D78-B625-833CC2A7F9DE}" destId="{F0E0C27B-8E35-49D5-9552-1A779931B518}" srcOrd="3" destOrd="0" presId="urn:microsoft.com/office/officeart/2005/8/layout/list1"/>
    <dgm:cxn modelId="{D93BE08D-6F78-4572-BA45-BA386D4C8C02}" type="presParOf" srcId="{ACE1ED3D-53A8-4D78-B625-833CC2A7F9DE}" destId="{B06B7669-2615-4690-AEB6-B85166B064DF}" srcOrd="4" destOrd="0" presId="urn:microsoft.com/office/officeart/2005/8/layout/list1"/>
    <dgm:cxn modelId="{1F972ED4-65E3-493A-BB08-260989B30CF4}" type="presParOf" srcId="{B06B7669-2615-4690-AEB6-B85166B064DF}" destId="{904B4200-C936-4E30-976A-070A142AB316}" srcOrd="0" destOrd="0" presId="urn:microsoft.com/office/officeart/2005/8/layout/list1"/>
    <dgm:cxn modelId="{BCC2E891-AEE3-4F44-B8B2-60AB03F62C82}" type="presParOf" srcId="{B06B7669-2615-4690-AEB6-B85166B064DF}" destId="{8CE43C9D-EEE5-4333-BF9C-86CF7A8C4D43}" srcOrd="1" destOrd="0" presId="urn:microsoft.com/office/officeart/2005/8/layout/list1"/>
    <dgm:cxn modelId="{27B72F8F-89F7-49BF-8EB6-AEDA4AF97CB3}" type="presParOf" srcId="{ACE1ED3D-53A8-4D78-B625-833CC2A7F9DE}" destId="{953BEB23-BFC1-49C4-8E63-48F8DAB5380B}" srcOrd="5" destOrd="0" presId="urn:microsoft.com/office/officeart/2005/8/layout/list1"/>
    <dgm:cxn modelId="{94730E24-5DE9-4D94-AB1D-58E4EF0A1D78}" type="presParOf" srcId="{ACE1ED3D-53A8-4D78-B625-833CC2A7F9DE}" destId="{DBB69966-6809-4F2D-BC4F-21DEEC7C891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C16EBB-DB1B-472E-8A36-CE6AB9F5701E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6962-E4DA-4890-AE52-FA4D51C4A39D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2A20EC"/>
              </a:solidFill>
            </a:rPr>
            <a:t>문</a:t>
          </a:r>
          <a:endParaRPr lang="en-US" sz="5000" b="1">
            <a:solidFill>
              <a:srgbClr val="2A20EC"/>
            </a:solidFill>
          </a:endParaRPr>
        </a:p>
      </dgm:t>
    </dgm:pt>
    <dgm:pt modelId="{1BC968CF-BAB3-4757-828F-D819B7116441}" type="parTrans" cxnId="{99F9D8B0-118A-4839-9DB0-EC912DB3298C}">
      <dgm:prSet/>
      <dgm:spPr/>
      <dgm:t>
        <a:bodyPr/>
        <a:lstStyle/>
        <a:p>
          <a:endParaRPr lang="en-US"/>
        </a:p>
      </dgm:t>
    </dgm:pt>
    <dgm:pt modelId="{36C34B7D-E7D3-4BC1-8BA1-087B9F31DF87}" type="sibTrans" cxnId="{99F9D8B0-118A-4839-9DB0-EC912DB3298C}">
      <dgm:prSet/>
      <dgm:spPr/>
      <dgm:t>
        <a:bodyPr/>
        <a:lstStyle/>
        <a:p>
          <a:endParaRPr lang="en-US"/>
        </a:p>
      </dgm:t>
    </dgm:pt>
    <dgm:pt modelId="{E3DA5A83-44A6-4DE8-94EC-531B2A1C8BE7}">
      <dgm:prSet phldrT="[Text]" custT="1"/>
      <dgm:spPr/>
      <dgm:t>
        <a:bodyPr/>
        <a:lstStyle/>
        <a:p>
          <a:pPr algn="ctr"/>
          <a:r>
            <a:rPr lang="ko-KR" altLang="en-US" sz="5000" b="1">
              <a:solidFill>
                <a:srgbClr val="FF0000"/>
              </a:solidFill>
            </a:rPr>
            <a:t>답</a:t>
          </a:r>
          <a:endParaRPr lang="en-US" sz="5000" b="1">
            <a:solidFill>
              <a:srgbClr val="FF0000"/>
            </a:solidFill>
          </a:endParaRPr>
        </a:p>
      </dgm:t>
    </dgm:pt>
    <dgm:pt modelId="{3553F479-5D64-46E0-82FB-5A88F0A49CCB}" type="parTrans" cxnId="{4089FE55-BA06-4775-B898-9E64091CDF20}">
      <dgm:prSet/>
      <dgm:spPr/>
      <dgm:t>
        <a:bodyPr/>
        <a:lstStyle/>
        <a:p>
          <a:endParaRPr lang="en-US"/>
        </a:p>
      </dgm:t>
    </dgm:pt>
    <dgm:pt modelId="{1C709F5B-88C3-4ACD-85A3-2F4270CDBF90}" type="sibTrans" cxnId="{4089FE55-BA06-4775-B898-9E64091CDF20}">
      <dgm:prSet/>
      <dgm:spPr/>
      <dgm:t>
        <a:bodyPr/>
        <a:lstStyle/>
        <a:p>
          <a:endParaRPr lang="en-US"/>
        </a:p>
      </dgm:t>
    </dgm:pt>
    <dgm:pt modelId="{912C91F0-55C4-4499-B845-7898A3F0EE32}" type="pres">
      <dgm:prSet presAssocID="{99C16EBB-DB1B-472E-8A36-CE6AB9F5701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1EFF60-CC1B-4B13-A22F-67782004B17C}" type="pres">
      <dgm:prSet presAssocID="{99C16EBB-DB1B-472E-8A36-CE6AB9F5701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CAD72-6329-4166-AF09-67CE304F6C19}" type="pres">
      <dgm:prSet presAssocID="{99C16EBB-DB1B-472E-8A36-CE6AB9F5701E}" presName="LeftNode" presStyleLbl="bgImgPlace1" presStyleIdx="0" presStyleCnt="2" custScaleY="130327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66C210B7-10D0-45F8-9ACE-9D69DEC655DB}" type="pres">
      <dgm:prSet presAssocID="{99C16EBB-DB1B-472E-8A36-CE6AB9F5701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05E18-5D04-4408-9DFE-C0F0A57782DD}" type="pres">
      <dgm:prSet presAssocID="{99C16EBB-DB1B-472E-8A36-CE6AB9F5701E}" presName="RightNode" presStyleLbl="bgImgPlace1" presStyleIdx="1" presStyleCnt="2" custScaleY="13032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C40A316-4721-43E2-9242-0573754E5421}" type="pres">
      <dgm:prSet presAssocID="{99C16EBB-DB1B-472E-8A36-CE6AB9F5701E}" presName="TopArrow" presStyleLbl="node1" presStyleIdx="0" presStyleCnt="2"/>
      <dgm:spPr/>
    </dgm:pt>
    <dgm:pt modelId="{1E7FA263-1E9A-454D-A46A-0BA175B2352A}" type="pres">
      <dgm:prSet presAssocID="{99C16EBB-DB1B-472E-8A36-CE6AB9F5701E}" presName="BottomArrow" presStyleLbl="node1" presStyleIdx="1" presStyleCnt="2"/>
      <dgm:spPr/>
    </dgm:pt>
  </dgm:ptLst>
  <dgm:cxnLst>
    <dgm:cxn modelId="{99F9D8B0-118A-4839-9DB0-EC912DB3298C}" srcId="{99C16EBB-DB1B-472E-8A36-CE6AB9F5701E}" destId="{DED86962-E4DA-4890-AE52-FA4D51C4A39D}" srcOrd="0" destOrd="0" parTransId="{1BC968CF-BAB3-4757-828F-D819B7116441}" sibTransId="{36C34B7D-E7D3-4BC1-8BA1-087B9F31DF87}"/>
    <dgm:cxn modelId="{CB371F57-F0B1-47A9-AB63-5CE47F82E398}" type="presOf" srcId="{E3DA5A83-44A6-4DE8-94EC-531B2A1C8BE7}" destId="{D2E05E18-5D04-4408-9DFE-C0F0A57782DD}" srcOrd="1" destOrd="0" presId="urn:microsoft.com/office/officeart/2009/layout/ReverseList"/>
    <dgm:cxn modelId="{FCF6B1E5-3FB3-41EB-8DE2-ED1D44E1642A}" type="presOf" srcId="{99C16EBB-DB1B-472E-8A36-CE6AB9F5701E}" destId="{912C91F0-55C4-4499-B845-7898A3F0EE32}" srcOrd="0" destOrd="0" presId="urn:microsoft.com/office/officeart/2009/layout/ReverseList"/>
    <dgm:cxn modelId="{4089FE55-BA06-4775-B898-9E64091CDF20}" srcId="{99C16EBB-DB1B-472E-8A36-CE6AB9F5701E}" destId="{E3DA5A83-44A6-4DE8-94EC-531B2A1C8BE7}" srcOrd="1" destOrd="0" parTransId="{3553F479-5D64-46E0-82FB-5A88F0A49CCB}" sibTransId="{1C709F5B-88C3-4ACD-85A3-2F4270CDBF90}"/>
    <dgm:cxn modelId="{1749DFBC-DAE1-46CE-B679-02198F9C1715}" type="presOf" srcId="{DED86962-E4DA-4890-AE52-FA4D51C4A39D}" destId="{3D1EFF60-CC1B-4B13-A22F-67782004B17C}" srcOrd="0" destOrd="0" presId="urn:microsoft.com/office/officeart/2009/layout/ReverseList"/>
    <dgm:cxn modelId="{BAFBD9A4-1992-4E87-8B34-0E7C55933909}" type="presOf" srcId="{DED86962-E4DA-4890-AE52-FA4D51C4A39D}" destId="{DFACAD72-6329-4166-AF09-67CE304F6C19}" srcOrd="1" destOrd="0" presId="urn:microsoft.com/office/officeart/2009/layout/ReverseList"/>
    <dgm:cxn modelId="{625458EB-7C5A-4FD6-A8C5-3A2A76136011}" type="presOf" srcId="{E3DA5A83-44A6-4DE8-94EC-531B2A1C8BE7}" destId="{66C210B7-10D0-45F8-9ACE-9D69DEC655DB}" srcOrd="0" destOrd="0" presId="urn:microsoft.com/office/officeart/2009/layout/ReverseList"/>
    <dgm:cxn modelId="{537D6B94-BAC3-4E46-9500-C668D5C9726F}" type="presParOf" srcId="{912C91F0-55C4-4499-B845-7898A3F0EE32}" destId="{3D1EFF60-CC1B-4B13-A22F-67782004B17C}" srcOrd="0" destOrd="0" presId="urn:microsoft.com/office/officeart/2009/layout/ReverseList"/>
    <dgm:cxn modelId="{9D04AAC5-7645-481F-9CFE-986015E084F7}" type="presParOf" srcId="{912C91F0-55C4-4499-B845-7898A3F0EE32}" destId="{DFACAD72-6329-4166-AF09-67CE304F6C19}" srcOrd="1" destOrd="0" presId="urn:microsoft.com/office/officeart/2009/layout/ReverseList"/>
    <dgm:cxn modelId="{09E84FFC-AB10-4622-955A-6DCFE3F11085}" type="presParOf" srcId="{912C91F0-55C4-4499-B845-7898A3F0EE32}" destId="{66C210B7-10D0-45F8-9ACE-9D69DEC655DB}" srcOrd="2" destOrd="0" presId="urn:microsoft.com/office/officeart/2009/layout/ReverseList"/>
    <dgm:cxn modelId="{F394FCD3-B9FA-4242-8386-D8C4436B3BD9}" type="presParOf" srcId="{912C91F0-55C4-4499-B845-7898A3F0EE32}" destId="{D2E05E18-5D04-4408-9DFE-C0F0A57782DD}" srcOrd="3" destOrd="0" presId="urn:microsoft.com/office/officeart/2009/layout/ReverseList"/>
    <dgm:cxn modelId="{3435B98A-66A1-4B7C-87CA-B9F5BA2DC897}" type="presParOf" srcId="{912C91F0-55C4-4499-B845-7898A3F0EE32}" destId="{3C40A316-4721-43E2-9242-0573754E5421}" srcOrd="4" destOrd="0" presId="urn:microsoft.com/office/officeart/2009/layout/ReverseList"/>
    <dgm:cxn modelId="{77E21F5A-E5C3-43BA-A499-35FE553B07B6}" type="presParOf" srcId="{912C91F0-55C4-4499-B845-7898A3F0EE32}" destId="{1E7FA263-1E9A-454D-A46A-0BA175B2352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DC8BA46-7B69-44F5-80D6-934B33A84F67}" type="datetimeFigureOut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D80F4D-048D-4FA4-A612-29B8DD3D45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268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463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492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975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438" algn="l" defTabSz="1304925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97238"/>
            <a:ext cx="1066800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619442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0" y="3809999"/>
            <a:ext cx="10073640" cy="219323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6172200"/>
            <a:ext cx="10088880" cy="118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51E0C-BBC4-4289-9DC2-73C46E5FB48A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78562-105E-4EFC-AE7B-68838A35CF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3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173F2-B3E8-450E-BDEB-B4A9D612BCF1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00A6D-FCDB-4427-B525-C4604A315D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5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5738"/>
            <a:ext cx="29051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202"/>
            <a:ext cx="1316736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25753-EC5C-4A13-81C4-B67E55C57345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35CCC-EFA3-4AFF-A148-B33B89A5C8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784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A9787-8E6E-4B90-9182-78D18DC8ED18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5F6DC-926E-4EEC-985C-4254E05339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78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8DDAC-BEA3-44A9-B16F-0C985AA8F2DD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B75DFD-C763-4691-9AD7-3197FEDE9E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56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5F1FB-7069-414F-B4A2-74DCFAB7A07D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E8E11-95CD-436A-8468-C451F0F77C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89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D2006-DB4F-4A2D-ADF3-DE7913D3FFA1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AD7862-C7C3-4068-97E0-A383D5587E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27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7EFE6-27A9-4834-B6B2-9AAC15C26D6D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7294B-EE2D-4165-AB38-2026E26BDC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226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F8829-913A-4687-B81F-89795723012F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EC42C-3E9A-4C6F-B55C-2E81808001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234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364A3-DC0F-42C8-844D-C39009EA3181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B9FE6-65B5-4C27-8434-37A7C69B04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31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30200"/>
            <a:ext cx="13166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1920875"/>
            <a:ext cx="13166725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58600" y="7620000"/>
            <a:ext cx="1371600" cy="381000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56E00B9-6133-4DE9-9FF5-765B2E9F3B09}" type="datetime1">
              <a:rPr lang="en-US" altLang="en-US"/>
              <a:pPr>
                <a:defRPr/>
              </a:pPr>
              <a:t>18/04/2022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7620000"/>
            <a:ext cx="463232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1306220" eaLnBrk="1" fontAlgn="auto" hangingPunct="1">
              <a:spcBef>
                <a:spcPts val="0"/>
              </a:spcBef>
              <a:spcAft>
                <a:spcPts val="0"/>
              </a:spcAft>
              <a:defRPr sz="1700" u="sng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800" y="7620000"/>
            <a:ext cx="715963" cy="373063"/>
          </a:xfrm>
          <a:prstGeom prst="rect">
            <a:avLst/>
          </a:prstGeom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898989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0250651-73DC-4DB1-9D38-D6355C3C2D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</p:sldLayoutIdLst>
  <p:hf hdr="0" dt="0"/>
  <p:txStyles>
    <p:titleStyle>
      <a:lvl1pPr algn="ctr" defTabSz="1304925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2pPr>
      <a:lvl3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3pPr>
      <a:lvl4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4pPr>
      <a:lvl5pPr algn="ctr" defTabSz="1304925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5pPr>
      <a:lvl6pPr marL="4572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6pPr>
      <a:lvl7pPr marL="9144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7pPr>
      <a:lvl8pPr marL="13716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8pPr>
      <a:lvl9pPr marL="1828800" algn="ctr" defTabSz="1304925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488950" indent="-488950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060450" indent="-40798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1950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441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938463" indent="-325438" algn="l" defTabSz="1304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590800" y="1752600"/>
            <a:ext cx="9296400" cy="1219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제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>2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과</a:t>
            </a:r>
            <a:r>
              <a:rPr lang="en-US" altLang="ko-KR" sz="7200" dirty="0">
                <a:latin typeface="바탕" pitchFamily="18" charset="-127"/>
                <a:ea typeface="바탕" pitchFamily="18" charset="-127"/>
              </a:rPr>
              <a:t>: </a:t>
            </a:r>
            <a:r>
              <a:rPr lang="ko-KR" altLang="en-US" sz="7200" dirty="0" smtClean="0">
                <a:latin typeface="바탕" pitchFamily="18" charset="-127"/>
                <a:ea typeface="바탕" pitchFamily="18" charset="-127"/>
              </a:rPr>
              <a:t>대인 관계</a:t>
            </a:r>
            <a:r>
              <a:rPr lang="en-US" altLang="ko-KR" sz="7200" dirty="0" smtClean="0">
                <a:latin typeface="바탕" pitchFamily="18" charset="-127"/>
                <a:ea typeface="바탕" pitchFamily="18" charset="-127"/>
              </a:rPr>
              <a:t/>
            </a:r>
            <a:br>
              <a:rPr lang="en-US" altLang="ko-KR" sz="7200" dirty="0" smtClean="0">
                <a:latin typeface="바탕" pitchFamily="18" charset="-127"/>
                <a:ea typeface="바탕" pitchFamily="18" charset="-127"/>
              </a:rPr>
            </a:b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4400" b="0" dirty="0" smtClean="0">
                <a:latin typeface="바탕" pitchFamily="18" charset="-127"/>
                <a:ea typeface="바탕" pitchFamily="18" charset="-127"/>
              </a:rPr>
              <a:t>듣기</a:t>
            </a:r>
            <a:r>
              <a:rPr lang="en-US" altLang="ko-KR" sz="4400" b="0" dirty="0" smtClean="0">
                <a:latin typeface="바탕" pitchFamily="18" charset="-127"/>
                <a:ea typeface="바탕" pitchFamily="18" charset="-127"/>
              </a:rPr>
              <a:t>)</a:t>
            </a:r>
            <a:endParaRPr lang="en-US" altLang="en-US" sz="4400" b="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191000" y="4648200"/>
            <a:ext cx="10287000" cy="2057400"/>
          </a:xfrm>
        </p:spPr>
        <p:txBody>
          <a:bodyPr/>
          <a:lstStyle/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Trường Đại học FPT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Khoa: …..</a:t>
            </a:r>
          </a:p>
          <a:p>
            <a:pPr algn="l" eaLnBrk="1" hangingPunct="1"/>
            <a:r>
              <a:rPr lang="en-US" altLang="en-US" sz="3600" smtClean="0">
                <a:latin typeface="바탕" panose="02030600000101010101" pitchFamily="18" charset="-127"/>
                <a:ea typeface="바탕" panose="02030600000101010101" pitchFamily="18" charset="-127"/>
              </a:rPr>
              <a:t>Môn: Hàn ngữ trung cấp 1 – KOR 311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9A48358-272E-459F-9EAF-C707980EA2C0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4341" name="Google Shape;3603;p39"/>
          <p:cNvSpPr txBox="1">
            <a:spLocks noChangeArrowheads="1"/>
          </p:cNvSpPr>
          <p:nvPr/>
        </p:nvSpPr>
        <p:spPr bwMode="auto">
          <a:xfrm>
            <a:off x="609600" y="1258886"/>
            <a:ext cx="81534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Google Shape;3629;p42"/>
          <p:cNvSpPr txBox="1"/>
          <p:nvPr/>
        </p:nvSpPr>
        <p:spPr>
          <a:xfrm>
            <a:off x="2514600" y="2286000"/>
            <a:ext cx="11963400" cy="4435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남 : 안녕하셨어요, 선생님? 선생님, 저 취직했어요. 다음 주부터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     한국 무역회사에 나가게 됐어요.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여 : 어머, 축하해요, 뚜안 씨.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남 : 선생님이 잘 가르쳐 주신 덕분에 한국 회사에 취직할 수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     있었어요.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여 : 풍 씨, 지난주에 동아리 모임이 있었는데 왜 안 오셨어요?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남 : 그래요? 모임이 언제 있었어요?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여 : 지난주 수요일 저녁에 있었는데 루이엔 씨가 전화 안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      했어요? </a:t>
            </a:r>
            <a:b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</a:b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남 : 네, 전화 못 받았어요.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4344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646488"/>
            <a:ext cx="216535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06 Trac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8800" y="1425575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3D82BAB-EA47-4638-96B7-F5D364F1000A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5365" name="Google Shape;3641;p43"/>
          <p:cNvSpPr txBox="1">
            <a:spLocks noChangeArrowheads="1"/>
          </p:cNvSpPr>
          <p:nvPr/>
        </p:nvSpPr>
        <p:spPr bwMode="auto">
          <a:xfrm>
            <a:off x="457200" y="1295400"/>
            <a:ext cx="90424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3) </a:t>
            </a:r>
            <a:r>
              <a:rPr lang="ko-KR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대화를 잘 듣고 질문에 답하십시오</a:t>
            </a:r>
            <a:endParaRPr lang="ko-KR" altLang="en-US" sz="3200" b="1"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366" name="Google Shape;3636;p43"/>
          <p:cNvSpPr txBox="1">
            <a:spLocks noChangeArrowheads="1"/>
          </p:cNvSpPr>
          <p:nvPr/>
        </p:nvSpPr>
        <p:spPr bwMode="auto">
          <a:xfrm>
            <a:off x="1219200" y="2155825"/>
            <a:ext cx="5943600" cy="22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15000"/>
              </a:lnSpc>
            </a:pPr>
            <a:r>
              <a:rPr lang="en-US" sz="2800" b="1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(1)</a:t>
            </a:r>
            <a:r>
              <a:rPr lang="en-US" sz="28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2800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여자는 왜 남자에게 전화를 </a:t>
            </a:r>
            <a:br>
              <a:rPr lang="en-US" sz="2800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sz="2800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했습니까?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ⓐ 약속을 취소하기 위해서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ⓑ 모임에 초대하기 위해서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ⓒ 모임 시간을 물어보기 위해서 </a:t>
            </a:r>
          </a:p>
          <a:p>
            <a:pPr>
              <a:lnSpc>
                <a:spcPct val="115000"/>
              </a:lnSpc>
            </a:pPr>
            <a:endParaRPr lang="en-US" sz="280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367" name="Google Shape;3640;p43"/>
          <p:cNvSpPr txBox="1">
            <a:spLocks noChangeArrowheads="1"/>
          </p:cNvSpPr>
          <p:nvPr/>
        </p:nvSpPr>
        <p:spPr bwMode="auto">
          <a:xfrm>
            <a:off x="8818563" y="2179638"/>
            <a:ext cx="47974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sz="2800" b="1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(2) </a:t>
            </a:r>
            <a:r>
              <a:rPr lang="en-US" sz="2800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모임은 언제 어디에서 </a:t>
            </a:r>
            <a:br>
              <a:rPr lang="en-US" sz="2800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sz="2800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합니까?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sz="280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① 일시:      </a:t>
            </a:r>
            <a:r>
              <a:rPr lang="ko-KR" altLang="en-US" sz="280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요</a:t>
            </a:r>
            <a:r>
              <a:rPr lang="en-US" sz="280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일	시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sz="280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② 장소:</a:t>
            </a:r>
            <a:endParaRPr lang="en-US" sz="280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368" name="Google Shape;3641;p43"/>
          <p:cNvSpPr txBox="1">
            <a:spLocks noChangeArrowheads="1"/>
          </p:cNvSpPr>
          <p:nvPr/>
        </p:nvSpPr>
        <p:spPr bwMode="auto">
          <a:xfrm>
            <a:off x="1208088" y="5105400"/>
            <a:ext cx="9536112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sz="2800" b="1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(3) </a:t>
            </a:r>
            <a:r>
              <a:rPr lang="en-US" sz="2800">
                <a:solidFill>
                  <a:srgbClr val="1155CC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들은 내용과 다른 것을 고르십시오.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sz="280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ⓐ 여자는 4학년 대표입니다.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sz="280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ⓑ 4학년 학생들이 개강 모임을 준비했습니다. 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sz="280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ⓒ 남자는 다른 약속 때문에 모임에 갈 수 없습니다.</a:t>
            </a:r>
          </a:p>
          <a:p>
            <a:endParaRPr lang="en-US" sz="280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9" name="Google Shape;3642;p43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6300788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oogle Shape;3643;p43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00475"/>
            <a:ext cx="311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Google Shape;3644;p43"/>
          <p:cNvSpPr txBox="1">
            <a:spLocks noChangeArrowheads="1"/>
          </p:cNvSpPr>
          <p:nvPr/>
        </p:nvSpPr>
        <p:spPr bwMode="auto">
          <a:xfrm>
            <a:off x="10312400" y="3160713"/>
            <a:ext cx="642938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28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금</a:t>
            </a:r>
          </a:p>
        </p:txBody>
      </p:sp>
      <p:sp>
        <p:nvSpPr>
          <p:cNvPr id="22" name="Google Shape;3645;p43"/>
          <p:cNvSpPr txBox="1">
            <a:spLocks noChangeArrowheads="1"/>
          </p:cNvSpPr>
          <p:nvPr/>
        </p:nvSpPr>
        <p:spPr bwMode="auto">
          <a:xfrm>
            <a:off x="11582400" y="3160713"/>
            <a:ext cx="12827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28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저녁 6</a:t>
            </a:r>
          </a:p>
        </p:txBody>
      </p:sp>
      <p:sp>
        <p:nvSpPr>
          <p:cNvPr id="23" name="Google Shape;3646;p43"/>
          <p:cNvSpPr txBox="1">
            <a:spLocks noChangeArrowheads="1"/>
          </p:cNvSpPr>
          <p:nvPr/>
        </p:nvSpPr>
        <p:spPr bwMode="auto">
          <a:xfrm>
            <a:off x="10414000" y="3675063"/>
            <a:ext cx="17811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r>
              <a:rPr lang="en-US" sz="28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사랑식당</a:t>
            </a:r>
          </a:p>
        </p:txBody>
      </p:sp>
      <p:pic>
        <p:nvPicPr>
          <p:cNvPr id="2" name="07 Track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1263651"/>
            <a:ext cx="779462" cy="779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39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6499C16-3B2A-4936-833B-7A448DA14ED7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6389" name="Google Shape;3603;p39"/>
          <p:cNvSpPr txBox="1">
            <a:spLocks noChangeArrowheads="1"/>
          </p:cNvSpPr>
          <p:nvPr/>
        </p:nvSpPr>
        <p:spPr bwMode="auto">
          <a:xfrm>
            <a:off x="762000" y="13843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3)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6390" name="Google Shape;3652;p44"/>
          <p:cNvSpPr txBox="1">
            <a:spLocks noChangeArrowheads="1"/>
          </p:cNvSpPr>
          <p:nvPr/>
        </p:nvSpPr>
        <p:spPr bwMode="auto">
          <a:xfrm>
            <a:off x="2819400" y="2438400"/>
            <a:ext cx="11506200" cy="4102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여보세요?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여보세요? 김 교수님, 안녕하셨어요? 저 4학년 대표 히엔인데요.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아, 히엔 씨. 오래간만이에요.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다음 주 금요일에 사은회를 하는데 교수님 오실 수 있으세요?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금요일 몇 시에 어디에서 하지요?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금요일 저녁 6시에 학교 건너편 사랑식당에서 합니다.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남 : 그래요? 나도 꼭 가고 싶은데 그때 약속이 있어서 못 가겠어요.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 : 아, 그러시군요. 네, 알겠습니다.  </a:t>
            </a:r>
          </a:p>
        </p:txBody>
      </p:sp>
      <p:pic>
        <p:nvPicPr>
          <p:cNvPr id="16392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06775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07 Track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1263651"/>
            <a:ext cx="779462" cy="779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1381FC4-08E8-4CDF-9DAB-962183F6B00A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7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</a:t>
            </a: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7413" name="Google Shape;3658;p45"/>
          <p:cNvSpPr txBox="1">
            <a:spLocks noChangeArrowheads="1"/>
          </p:cNvSpPr>
          <p:nvPr/>
        </p:nvSpPr>
        <p:spPr bwMode="auto">
          <a:xfrm>
            <a:off x="457200" y="1447800"/>
            <a:ext cx="141732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여러분은 주변에 신입 사원들이 있습니까</a:t>
            </a:r>
            <a:r>
              <a:rPr lang="en-US" altLang="ko-KR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? </a:t>
            </a:r>
            <a:r>
              <a:rPr lang="ko-KR" alt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신입 사원들은 어떤 고민을 하는 것 같습니까</a:t>
            </a:r>
            <a:r>
              <a:rPr lang="en-US" altLang="ko-KR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?</a:t>
            </a:r>
            <a:r>
              <a:rPr lang="ko-KR" altLang="en-US" sz="32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32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3200" b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sz="32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741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74938"/>
            <a:ext cx="647700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B2D6C43-7414-4ECE-B03E-D9EF8DF2EF21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8437" name="Google Shape;3674;p47"/>
          <p:cNvSpPr txBox="1">
            <a:spLocks noChangeArrowheads="1"/>
          </p:cNvSpPr>
          <p:nvPr/>
        </p:nvSpPr>
        <p:spPr bwMode="auto">
          <a:xfrm>
            <a:off x="1622425" y="1312863"/>
            <a:ext cx="104394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 대화를 잘 듣고 질문에 답하십시오. 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0" name="Google Shape;3676;p47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273425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Google Shape;3674;p47"/>
          <p:cNvSpPr txBox="1">
            <a:spLocks noChangeArrowheads="1"/>
          </p:cNvSpPr>
          <p:nvPr/>
        </p:nvSpPr>
        <p:spPr bwMode="auto">
          <a:xfrm>
            <a:off x="2200275" y="1841500"/>
            <a:ext cx="8080375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50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(1) 남자의 고민은 무엇입니까? 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    ⓐ 일이 너무 많습니다. 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    ⓑ 월급이 너무 적습니다. 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    ⓒ 선배들과 잘 지내기가 어렵습니다. </a:t>
            </a:r>
          </a:p>
        </p:txBody>
      </p:sp>
      <p:sp>
        <p:nvSpPr>
          <p:cNvPr id="18440" name="Google Shape;3675;p47"/>
          <p:cNvSpPr txBox="1">
            <a:spLocks noChangeArrowheads="1"/>
          </p:cNvSpPr>
          <p:nvPr/>
        </p:nvSpPr>
        <p:spPr bwMode="auto">
          <a:xfrm>
            <a:off x="2057400" y="4589463"/>
            <a:ext cx="10379075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50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(2) 여자가 말한 세 가지 방법은 무엇입니까? 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    ① 웃으면서 먼저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    ② 일을 시작하기 전에 선배들에게 먼저 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    ③ 작은 일에</a:t>
            </a:r>
          </a:p>
        </p:txBody>
      </p:sp>
      <p:sp>
        <p:nvSpPr>
          <p:cNvPr id="15" name="Google Shape;3679;p47"/>
          <p:cNvSpPr txBox="1">
            <a:spLocks noChangeArrowheads="1"/>
          </p:cNvSpPr>
          <p:nvPr/>
        </p:nvSpPr>
        <p:spPr bwMode="auto">
          <a:xfrm>
            <a:off x="5511800" y="5237163"/>
            <a:ext cx="26622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인사하기</a:t>
            </a: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6" name="Google Shape;3680;p47"/>
          <p:cNvSpPr txBox="1">
            <a:spLocks noChangeArrowheads="1"/>
          </p:cNvSpPr>
          <p:nvPr/>
        </p:nvSpPr>
        <p:spPr bwMode="auto">
          <a:xfrm>
            <a:off x="9067800" y="5824538"/>
            <a:ext cx="26622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물어보기 </a:t>
            </a: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7" name="Google Shape;3681;p47"/>
          <p:cNvSpPr txBox="1">
            <a:spLocks noChangeArrowheads="1"/>
          </p:cNvSpPr>
          <p:nvPr/>
        </p:nvSpPr>
        <p:spPr bwMode="auto">
          <a:xfrm>
            <a:off x="4910138" y="6494463"/>
            <a:ext cx="266065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최선을 다하기 </a:t>
            </a:r>
            <a:endParaRPr lang="en-US" sz="280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11800" y="5867400"/>
            <a:ext cx="187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121775" y="6494463"/>
            <a:ext cx="187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964113" y="7162800"/>
            <a:ext cx="26066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08 Track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9440" y="1559719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21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15B90D0-76B6-4F0F-AD3F-A07BB8674C52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461" name="Google Shape;3674;p47"/>
          <p:cNvSpPr txBox="1">
            <a:spLocks noChangeArrowheads="1"/>
          </p:cNvSpPr>
          <p:nvPr/>
        </p:nvSpPr>
        <p:spPr bwMode="auto">
          <a:xfrm>
            <a:off x="731838" y="1403350"/>
            <a:ext cx="10439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2) 대화를 잘 듣고 질문에 답하십시오. 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Google Shape;3688;p48"/>
          <p:cNvSpPr txBox="1"/>
          <p:nvPr/>
        </p:nvSpPr>
        <p:spPr>
          <a:xfrm>
            <a:off x="762000" y="2713038"/>
            <a:ext cx="13411200" cy="3478212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(3) 여자의 이야기를 듣고 남자가 할 행동으로 맞지 않은 것을  고르십시오.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ⓐ 작은 일도 열심히 합니다.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ⓑ 새로운 일을 시작할 때 선배와 그 일에 대해 이야기를 많이 나눕니다. 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28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   ⓒ 인사를 너무 자주하면 이상하기 때문에 아침에 만난 선배에게는 인사를 하지   않습니다.</a:t>
            </a:r>
            <a:endParaRPr sz="28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0" name="Google Shape;3689;p48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83025"/>
            <a:ext cx="425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08 Track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9440" y="1559719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11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62898AA-5E17-419E-A39F-1602435871B0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8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들어봅시다</a:t>
            </a:r>
            <a:endParaRPr lang="en-US" sz="4000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0485" name="Google Shape;3603;p39"/>
          <p:cNvSpPr txBox="1">
            <a:spLocks noChangeArrowheads="1"/>
          </p:cNvSpPr>
          <p:nvPr/>
        </p:nvSpPr>
        <p:spPr bwMode="auto">
          <a:xfrm>
            <a:off x="762000" y="1360488"/>
            <a:ext cx="121920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2)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0487" name="Rectangle 1"/>
          <p:cNvSpPr>
            <a:spLocks noChangeArrowheads="1"/>
          </p:cNvSpPr>
          <p:nvPr/>
        </p:nvSpPr>
        <p:spPr bwMode="auto">
          <a:xfrm>
            <a:off x="609600" y="2057400"/>
            <a:ext cx="13944600" cy="56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b="1">
                <a:latin typeface="바탕" panose="02030600000101010101" pitchFamily="18" charset="-127"/>
                <a:ea typeface="바탕" panose="02030600000101010101" pitchFamily="18" charset="-127"/>
              </a:rPr>
              <a:t>여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후안 씨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요즘 회사 생활이 어때요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모든 것이 낯설고 익숙하지 않아서 힘들지요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b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</a:br>
            <a:r>
              <a:rPr lang="ko-KR" altLang="en-US" b="1">
                <a:latin typeface="바탕" panose="02030600000101010101" pitchFamily="18" charset="-127"/>
                <a:ea typeface="바탕" panose="02030600000101010101" pitchFamily="18" charset="-127"/>
              </a:rPr>
              <a:t>남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네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그런데 일도 힘들지만 특히 선배들과 잘 지내는 것이 어려워요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어떻게 하면 선배들과 잘 지낼 수 있을까요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b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</a:br>
            <a:r>
              <a:rPr lang="ko-KR" altLang="en-US" b="1">
                <a:latin typeface="바탕" panose="02030600000101010101" pitchFamily="18" charset="-127"/>
                <a:ea typeface="바탕" panose="02030600000101010101" pitchFamily="18" charset="-127"/>
              </a:rPr>
              <a:t>여</a:t>
            </a:r>
            <a:r>
              <a:rPr lang="en-US" altLang="ko-KR" b="1"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선배들과 잘 지내는 방법이요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생각보다 간단해요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이것 세 가지만 기억하세요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그럼 선배들과 잘 지낼 수 있을 거예요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제일 먼저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인사를 잘하세요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선배를 열 번 만나면 열 번 인사하세요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선배들에게 항상 웃으면서 먼저 인사하면 선배들이 후안 씨를 먼저 기억할 거예요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둘째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일을 시작하기 전에 항상 선배들에게 물어보고 선배가 하는 말은 하나하나 수첩에 쓰세요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선배들은 일을 배우려고 하는 후배들에게 일을 가르쳐 주고 싶어해요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그리고 신입 사원 때에는 모든 일에 익숙하지 않아서 중요한 일을 잊어버리기 쉬우니까 꼭 수첩에 적으세요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마지막으로 작은 일에 최선 을 다 하세요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  <a:p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신입 사원 때에는 선배들이 큰 일을 시키지 않아요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그럴 때 “왜 나에게 이런 작은 일만 시킵니까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?”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라고 하면 안 돼요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작은 일을 잘하지 못하는 사람은 큰 일도 잘할 수 없어요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b="1">
                <a:latin typeface="바탕" panose="02030600000101010101" pitchFamily="18" charset="-127"/>
                <a:ea typeface="바탕" panose="02030600000101010101" pitchFamily="18" charset="-127"/>
              </a:rPr>
              <a:t>남</a:t>
            </a:r>
            <a:r>
              <a:rPr lang="en-US" altLang="ko-KR" b="1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아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생각보다 간단하네요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회사 생활할 때 큰도움이 되겠어요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고맙습니다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08 Track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1200" y="1174750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34CF98A-FEE0-4A80-8885-5CDFADF41D4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5753100" y="1985963"/>
          <a:ext cx="3124200" cy="188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601;p56"/>
          <p:cNvSpPr txBox="1"/>
          <p:nvPr/>
        </p:nvSpPr>
        <p:spPr>
          <a:xfrm>
            <a:off x="4741863" y="223838"/>
            <a:ext cx="51466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5. </a:t>
            </a:r>
            <a:r>
              <a:rPr lang="ko-KR" altLang="en-US" sz="6000" b="1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문과 답</a:t>
            </a:r>
            <a:r>
              <a:rPr lang="en-US" sz="6000" b="1" smtClean="0">
                <a:solidFill>
                  <a:srgbClr val="000000"/>
                </a:solidFill>
                <a:latin typeface="BatangChe" panose="02030609000101010101" pitchFamily="49" charset="-127"/>
                <a:ea typeface="바탕" panose="02030600000101010101" pitchFamily="18" charset="-127"/>
                <a:cs typeface="BatangChe" panose="02030609000101010101" pitchFamily="49" charset="-127"/>
                <a:sym typeface="Arial" panose="020B0604020202020204" pitchFamily="34" charset="0"/>
              </a:rPr>
              <a:t>   </a:t>
            </a:r>
          </a:p>
        </p:txBody>
      </p:sp>
      <p:pic>
        <p:nvPicPr>
          <p:cNvPr id="21510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86200"/>
            <a:ext cx="70104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2BCB7C8-7C6B-4B3B-B79D-422A0254DF27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7" name="Google Shape;601;p56"/>
          <p:cNvSpPr txBox="1"/>
          <p:nvPr/>
        </p:nvSpPr>
        <p:spPr>
          <a:xfrm>
            <a:off x="3435350" y="123825"/>
            <a:ext cx="9566275" cy="1101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defRPr/>
            </a:pPr>
            <a:r>
              <a:rPr lang="en-US" sz="6000" b="1" dirty="0" smtClean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6. </a:t>
            </a:r>
            <a:r>
              <a:rPr lang="ko-KR" altLang="en-US" sz="60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  <a:cs typeface="BatangChe" panose="02030609000101010101" pitchFamily="49" charset="-127"/>
                <a:sym typeface="BatangChe" panose="02030609000101010101" pitchFamily="49" charset="-127"/>
              </a:rPr>
              <a:t>숙제</a:t>
            </a:r>
            <a:endParaRPr lang="en-US" sz="6000" b="1" dirty="0">
              <a:solidFill>
                <a:srgbClr val="000000"/>
              </a:solidFill>
              <a:latin typeface="BatangChe" panose="02030609000101010101" pitchFamily="49" charset="-127"/>
              <a:ea typeface="바탕" panose="02030600000101010101" pitchFamily="18" charset="-127"/>
              <a:cs typeface="BatangChe" panose="02030609000101010101" pitchFamily="49" charset="-127"/>
              <a:sym typeface="Arial" panose="020B0604020202020204" pitchFamily="34" charset="0"/>
            </a:endParaRPr>
          </a:p>
        </p:txBody>
      </p:sp>
      <p:sp>
        <p:nvSpPr>
          <p:cNvPr id="3" name="8-Point Star 2"/>
          <p:cNvSpPr/>
          <p:nvPr/>
        </p:nvSpPr>
        <p:spPr>
          <a:xfrm>
            <a:off x="609600" y="1509713"/>
            <a:ext cx="14020800" cy="5826125"/>
          </a:xfrm>
          <a:prstGeom prst="star8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여러분은 사람들을 사귈 때 어떤 것이 가장 어렵습니까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그것을 잘 해결하려면 어떤 방법이 있을까요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 marL="571500" indent="-571500">
              <a:buFont typeface="Wingdings" panose="05000000000000000000" pitchFamily="2" charset="2"/>
              <a:buChar char="q"/>
              <a:defRPr/>
            </a:pP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처음보는사람과이야기를잘하지못합니다</a:t>
            </a: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q"/>
              <a:defRPr/>
            </a:pP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농담을잘하지못합니다</a:t>
            </a: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q"/>
              <a:defRPr/>
            </a:pP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윗사람을대할때불편하고어색합니다</a:t>
            </a: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q"/>
              <a:defRPr/>
            </a:pP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기타</a:t>
            </a:r>
            <a:r>
              <a:rPr lang="en-US" altLang="ko-KR" sz="3200" dirty="0">
                <a:latin typeface="Batang" panose="02030600000101010101" pitchFamily="18" charset="-127"/>
                <a:ea typeface="Batang" panose="02030600000101010101" pitchFamily="18" charset="-127"/>
              </a:rPr>
              <a:t>(     )</a:t>
            </a:r>
            <a: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br>
              <a:rPr lang="ko-KR" altLang="en-US" sz="32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en-US" altLang="ko-KR" sz="3200" b="1" i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629D3-7965-48D4-B855-4CF660A80625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3556" name="Content Placeholder 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92263"/>
            <a:ext cx="9144000" cy="6046787"/>
          </a:xfrm>
        </p:spPr>
      </p:pic>
      <p:pic>
        <p:nvPicPr>
          <p:cNvPr id="23557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613" y="2692400"/>
            <a:ext cx="3954462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29800" y="1525588"/>
            <a:ext cx="584200" cy="6180137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 THE END THE END THE END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u="none">
                <a:solidFill>
                  <a:srgbClr val="002060"/>
                </a:solidFill>
              </a:rPr>
              <a:t>http://fpt.edu.vn </a:t>
            </a:r>
            <a:endParaRPr lang="en-US" u="none" dirty="0">
              <a:solidFill>
                <a:srgbClr val="002060"/>
              </a:solidFill>
            </a:endParaRP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0FEEFF1-B496-45D3-A410-3548BEDDEE36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657600" y="-15875"/>
            <a:ext cx="9296400" cy="1219200"/>
          </a:xfrm>
          <a:prstGeom prst="rect">
            <a:avLst/>
          </a:prstGeom>
          <a:noFill/>
          <a:ln>
            <a:noFill/>
          </a:ln>
        </p:spPr>
        <p:txBody>
          <a:bodyPr lIns="130622" tIns="65311" rIns="130622" bIns="65311" anchor="ctr">
            <a:normAutofit fontScale="97500"/>
          </a:bodyPr>
          <a:lstStyle>
            <a:lvl1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ctr" defTabSz="1304925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ctr" defTabSz="1304925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ko-KR" altLang="en-US" sz="6000" dirty="0" smtClean="0">
                <a:latin typeface="바탕" pitchFamily="18" charset="-127"/>
                <a:ea typeface="바탕" pitchFamily="18" charset="-127"/>
              </a:rPr>
              <a:t>수업 내용</a:t>
            </a:r>
            <a:endParaRPr lang="en-US" altLang="en-US" sz="6000" dirty="0">
              <a:latin typeface="바탕" pitchFamily="18" charset="-127"/>
              <a:ea typeface="바탕" pitchFamily="18" charset="-127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3947160" y="1610519"/>
          <a:ext cx="8991600" cy="619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50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194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3E5CFB1-031F-4585-8B32-B3DD9249711E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" name="8-Point Star 8"/>
          <p:cNvSpPr/>
          <p:nvPr/>
        </p:nvSpPr>
        <p:spPr>
          <a:xfrm>
            <a:off x="6019800" y="1706563"/>
            <a:ext cx="7239000" cy="5913437"/>
          </a:xfrm>
          <a:prstGeom prst="star8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발표</a:t>
            </a:r>
            <a:r>
              <a:rPr lang="en-US" altLang="ko-KR" sz="3200" b="1" u="sng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</a:p>
          <a:p>
            <a:pPr algn="just">
              <a:defRPr/>
            </a:pPr>
            <a:endParaRPr lang="en-US" altLang="ko-KR" sz="3200" b="1" dirty="0">
              <a:solidFill>
                <a:prstClr val="black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just">
              <a:defRPr/>
            </a:pPr>
            <a:r>
              <a:rPr lang="ko-KR" altLang="en-US" sz="3200" b="1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여러분은 인상이 가장 깊은 모임이 무슨 모임입니까</a:t>
            </a:r>
            <a:r>
              <a:rPr lang="en-US" altLang="ko-KR" sz="3200" b="1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  <a:r>
              <a:rPr lang="ko-KR" altLang="en-US" sz="3200" b="1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 모임은 언제 했습니까</a:t>
            </a:r>
            <a:r>
              <a:rPr lang="en-US" altLang="ko-KR" sz="3200" b="1" dirty="0">
                <a:solidFill>
                  <a:prstClr val="black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sz="32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just">
              <a:defRPr/>
            </a:pPr>
            <a:r>
              <a:rPr lang="ko-KR" altLang="en-US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왜 인상이 깊었습니까</a:t>
            </a:r>
            <a:r>
              <a:rPr lang="en-US" altLang="ko-KR" sz="3200" b="1" dirty="0">
                <a:latin typeface="바탕" panose="02030600000101010101" pitchFamily="18" charset="-127"/>
                <a:ea typeface="바탕" panose="02030600000101010101" pitchFamily="18" charset="-127"/>
              </a:rPr>
              <a:t>?</a:t>
            </a:r>
          </a:p>
          <a:p>
            <a:pPr algn="just">
              <a:defRPr/>
            </a:pPr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defRPr/>
            </a:pP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지난 수업의 숙제</a:t>
            </a:r>
            <a:r>
              <a:rPr lang="en-US" altLang="ko-KR" sz="2800" i="1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</a:p>
        </p:txBody>
      </p:sp>
      <p:pic>
        <p:nvPicPr>
          <p:cNvPr id="717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4F98ED7-C31C-4C25-BC47-6CBC6D1E8A68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7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8197" name="Google Shape;3603;p39"/>
          <p:cNvSpPr txBox="1">
            <a:spLocks noChangeArrowheads="1"/>
          </p:cNvSpPr>
          <p:nvPr/>
        </p:nvSpPr>
        <p:spPr bwMode="auto">
          <a:xfrm>
            <a:off x="762000" y="12954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다음 대화에 알맞은 것을 고르십시오</a:t>
            </a:r>
            <a:r>
              <a:rPr lang="en-US" altLang="ko-KR" sz="3600" b="1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47788" y="2209800"/>
            <a:ext cx="12268200" cy="2492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(1)   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A:	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유진 씨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그동안 잘 지내셨어요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       B: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흐엉 씨도 잘 지내셨지요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뚜안 씨도 잘 지내나요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          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뚜안 씨를 만나면</a:t>
            </a:r>
            <a:endParaRPr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       ⓐ 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안부 좀 전해 주세요        ⓑ 안부 전화 좀 해 주세요 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94325" y="3886200"/>
            <a:ext cx="525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317625" y="5230813"/>
            <a:ext cx="12298363" cy="20304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(2)   A:	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히엔 씨는 친구가 참 많아요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  B: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히엔 씨는                                             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  ⓐ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부탁을 참 잘해요          ⓑ 인기가 참 많아요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876800" y="6400800"/>
            <a:ext cx="525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14800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0" y="6718300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722D8B7-8766-40D5-936B-D717572BEA4D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6" name="Google Shape;547;p49"/>
          <p:cNvSpPr txBox="1"/>
          <p:nvPr/>
        </p:nvSpPr>
        <p:spPr>
          <a:xfrm>
            <a:off x="4038600" y="252413"/>
            <a:ext cx="7764463" cy="8905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1. 지난 수업 복습</a:t>
            </a:r>
            <a:endParaRPr sz="6000" dirty="0">
              <a:solidFill>
                <a:srgbClr val="595959"/>
              </a:solidFill>
              <a:latin typeface="Batang" panose="02030600000101010101" pitchFamily="18" charset="-127"/>
              <a:ea typeface="Batang" panose="02030600000101010101" pitchFamily="18" charset="-127"/>
              <a:cs typeface="Sriracha"/>
              <a:sym typeface="Sriracha"/>
            </a:endParaRPr>
          </a:p>
        </p:txBody>
      </p:sp>
      <p:sp>
        <p:nvSpPr>
          <p:cNvPr id="9221" name="Google Shape;3603;p39"/>
          <p:cNvSpPr txBox="1">
            <a:spLocks noChangeArrowheads="1"/>
          </p:cNvSpPr>
          <p:nvPr/>
        </p:nvSpPr>
        <p:spPr bwMode="auto">
          <a:xfrm>
            <a:off x="762000" y="1295400"/>
            <a:ext cx="12192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다음 대화에 알맞은 것을 고르십시오</a:t>
            </a:r>
            <a:r>
              <a:rPr lang="en-US" altLang="ko-KR" sz="3600" b="1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b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</a:rPr>
            </a:b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286000"/>
            <a:ext cx="12907963" cy="20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(3) A: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유나 씨가 한국으로 돌아가요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B: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그래서 다음 주에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/>
            </a:r>
            <a:b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ⓐ 송별회를 하기로 했어요                ⓑ 사은회를 하기로 했어요 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4851400"/>
            <a:ext cx="12907963" cy="20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(4) A:	                                          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 B: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말씀해 보십시오</a:t>
            </a: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 dirty="0">
                <a:latin typeface="Batang" panose="02030600000101010101" pitchFamily="18" charset="-127"/>
                <a:ea typeface="Batang" panose="02030600000101010101" pitchFamily="18" charset="-127"/>
              </a:rPr>
              <a:t>    ⓐ </a:t>
            </a:r>
            <a:r>
              <a:rPr lang="ko-KR" altLang="en-US" sz="2800" dirty="0">
                <a:latin typeface="Batang" panose="02030600000101010101" pitchFamily="18" charset="-127"/>
                <a:ea typeface="Batang" panose="02030600000101010101" pitchFamily="18" charset="-127"/>
              </a:rPr>
              <a:t>부탁 좀 받아 주세요                      ⓑ 부탁이 있는데요</a:t>
            </a:r>
            <a:endParaRPr lang="en-US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394325" y="3429000"/>
            <a:ext cx="525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81200" y="5410200"/>
            <a:ext cx="525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3733800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oogle Shape;3676;p47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88" y="6248400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DD21913-A6D1-48A6-AB64-751EC9A2AAE0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pic>
        <p:nvPicPr>
          <p:cNvPr id="1024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13"/>
          <a:stretch>
            <a:fillRect/>
          </a:stretch>
        </p:blipFill>
        <p:spPr bwMode="auto">
          <a:xfrm>
            <a:off x="1149350" y="1219200"/>
            <a:ext cx="189706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561;p51"/>
          <p:cNvSpPr txBox="1"/>
          <p:nvPr/>
        </p:nvSpPr>
        <p:spPr>
          <a:xfrm>
            <a:off x="4876800" y="501650"/>
            <a:ext cx="6753225" cy="96361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lIns="91425" tIns="91425" rIns="91425" bIns="91425"/>
          <a:lstStyle/>
          <a:p>
            <a:pPr algn="ctr">
              <a:lnSpc>
                <a:spcPct val="115000"/>
              </a:lnSpc>
              <a:defRPr/>
            </a:pPr>
            <a:r>
              <a:rPr lang="en" sz="4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2. </a:t>
            </a:r>
            <a:r>
              <a:rPr lang="en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수업 목</a:t>
            </a:r>
            <a:r>
              <a:rPr lang="ko-KR" altLang="en-US" sz="54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표</a:t>
            </a:r>
            <a:endParaRPr sz="32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0246" name="TextBox 10"/>
          <p:cNvSpPr txBox="1">
            <a:spLocks noChangeArrowheads="1"/>
          </p:cNvSpPr>
          <p:nvPr/>
        </p:nvSpPr>
        <p:spPr bwMode="auto">
          <a:xfrm>
            <a:off x="3619500" y="1481138"/>
            <a:ext cx="948213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rgbClr val="000000"/>
                </a:solidFill>
                <a:latin typeface="HCR Batang"/>
                <a:ea typeface="HCR Batang"/>
                <a:cs typeface="HCR Batang"/>
              </a:rPr>
              <a:t>기본 어휘 적용 </a:t>
            </a:r>
            <a:r>
              <a:rPr lang="en-US" altLang="ko-KR" sz="3000" b="1">
                <a:solidFill>
                  <a:srgbClr val="000000"/>
                </a:solidFill>
                <a:latin typeface="HY중고딕"/>
                <a:ea typeface="Gulim" panose="020B0600000101010101" pitchFamily="34" charset="-127"/>
              </a:rPr>
              <a:t>:      36</a:t>
            </a:r>
            <a:r>
              <a:rPr lang="ko-KR" altLang="en-US" sz="3000" b="1">
                <a:solidFill>
                  <a:srgbClr val="000000"/>
                </a:solidFill>
                <a:latin typeface="HCR Batang"/>
                <a:ea typeface="HCR Batang"/>
                <a:cs typeface="HCR Batang"/>
              </a:rPr>
              <a:t>단어</a:t>
            </a:r>
            <a:r>
              <a:rPr lang="ko-KR" altLang="en-US" sz="3000" b="1">
                <a:solidFill>
                  <a:srgbClr val="000000"/>
                </a:solidFill>
                <a:latin typeface="HY중고딕"/>
                <a:ea typeface="Gulim" panose="020B0600000101010101" pitchFamily="34" charset="-127"/>
              </a:rPr>
              <a:t> </a:t>
            </a:r>
            <a:endParaRPr lang="en-US" altLang="ko-KR" sz="3000" b="1">
              <a:solidFill>
                <a:srgbClr val="000000"/>
              </a:solidFill>
              <a:latin typeface="HY중고딕"/>
              <a:ea typeface="Gulim" panose="020B0600000101010101" pitchFamily="34" charset="-127"/>
            </a:endParaRPr>
          </a:p>
          <a:p>
            <a:pPr defTabSz="9144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000" b="1">
                <a:solidFill>
                  <a:srgbClr val="000000"/>
                </a:solidFill>
                <a:latin typeface="HCR Batang"/>
                <a:ea typeface="HCR Batang"/>
                <a:cs typeface="HCR Batang"/>
              </a:rPr>
              <a:t>문법 </a:t>
            </a:r>
            <a:r>
              <a:rPr lang="ko-KR" altLang="en-US" sz="3000" b="1">
                <a:solidFill>
                  <a:srgbClr val="000000"/>
                </a:solidFill>
                <a:latin typeface="HY중고딕"/>
                <a:ea typeface="Gulim" panose="020B0600000101010101" pitchFamily="34" charset="-127"/>
              </a:rPr>
              <a:t> </a:t>
            </a:r>
            <a:r>
              <a:rPr lang="ko-KR" altLang="en-US" sz="3000" b="1">
                <a:solidFill>
                  <a:srgbClr val="000000"/>
                </a:solidFill>
                <a:latin typeface="HCR Batang"/>
                <a:ea typeface="HCR Batang"/>
                <a:cs typeface="HCR Batang"/>
              </a:rPr>
              <a:t>적용</a:t>
            </a:r>
            <a:r>
              <a:rPr lang="en-US" altLang="ko-KR" sz="3000" b="1">
                <a:solidFill>
                  <a:srgbClr val="000000"/>
                </a:solidFill>
                <a:latin typeface="HY중고딕"/>
                <a:ea typeface="Gulim" panose="020B0600000101010101" pitchFamily="34" charset="-127"/>
              </a:rPr>
              <a:t> :              3</a:t>
            </a:r>
            <a:r>
              <a:rPr lang="ko-KR" altLang="en-US" sz="3000" b="1">
                <a:solidFill>
                  <a:srgbClr val="000000"/>
                </a:solidFill>
                <a:latin typeface="HCR Batang"/>
                <a:ea typeface="HCR Batang"/>
                <a:cs typeface="HCR Batang"/>
              </a:rPr>
              <a:t>문제</a:t>
            </a:r>
            <a:endParaRPr lang="en-US" sz="3000" b="1">
              <a:solidFill>
                <a:srgbClr val="000000"/>
              </a:solidFill>
            </a:endParaRPr>
          </a:p>
        </p:txBody>
      </p:sp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" t="508" r="4649" b="7681"/>
          <a:stretch>
            <a:fillRect/>
          </a:stretch>
        </p:blipFill>
        <p:spPr bwMode="auto">
          <a:xfrm>
            <a:off x="1422400" y="3768725"/>
            <a:ext cx="6172200" cy="36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8" name="TextBox 12"/>
          <p:cNvSpPr txBox="1">
            <a:spLocks noChangeArrowheads="1"/>
          </p:cNvSpPr>
          <p:nvPr/>
        </p:nvSpPr>
        <p:spPr bwMode="auto">
          <a:xfrm>
            <a:off x="4205288" y="5318125"/>
            <a:ext cx="668337" cy="646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587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/>
            <a:r>
              <a:rPr lang="ko-KR" altLang="en-US" sz="1800" b="1">
                <a:solidFill>
                  <a:srgbClr val="000000"/>
                </a:solidFill>
                <a:latin typeface="HY중고딕"/>
                <a:ea typeface="Gulim" panose="020B0600000101010101" pitchFamily="34" charset="-127"/>
              </a:rPr>
              <a:t>대인</a:t>
            </a:r>
            <a:endParaRPr lang="en-US" altLang="ko-KR" sz="1800" b="1">
              <a:solidFill>
                <a:srgbClr val="000000"/>
              </a:solidFill>
              <a:latin typeface="HY중고딕"/>
              <a:ea typeface="Gulim" panose="020B0600000101010101" pitchFamily="34" charset="-127"/>
            </a:endParaRPr>
          </a:p>
          <a:p>
            <a:pPr defTabSz="914400" eaLnBrk="1" hangingPunct="1"/>
            <a:r>
              <a:rPr lang="ko-KR" altLang="en-US" sz="1800" b="1">
                <a:solidFill>
                  <a:srgbClr val="000000"/>
                </a:solidFill>
                <a:latin typeface="HY중고딕"/>
                <a:ea typeface="Gulim" panose="020B0600000101010101" pitchFamily="34" charset="-127"/>
              </a:rPr>
              <a:t>관계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14" name="8-Point Star 13"/>
          <p:cNvSpPr/>
          <p:nvPr/>
        </p:nvSpPr>
        <p:spPr>
          <a:xfrm>
            <a:off x="1219200" y="3656013"/>
            <a:ext cx="1593850" cy="1662112"/>
          </a:xfrm>
          <a:prstGeom prst="star8">
            <a:avLst/>
          </a:prstGeom>
          <a:noFill/>
          <a:ln w="28575" cap="rnd" cmpd="sng" algn="ctr">
            <a:solidFill>
              <a:srgbClr val="E7871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prstClr val="white"/>
              </a:solidFill>
              <a:latin typeface="Century Gothic"/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7772400" y="4267200"/>
          <a:ext cx="6781800" cy="287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http://fpt.edu.vn </a:t>
            </a:r>
          </a:p>
        </p:txBody>
      </p:sp>
      <p:sp>
        <p:nvSpPr>
          <p:cNvPr id="11267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9437AFF-B9A4-407E-B5AD-DC415FF3A202}" type="slidenum">
              <a:rPr lang="en-US" altLang="en-US" sz="1700" smtClean="0">
                <a:solidFill>
                  <a:srgbClr val="898989"/>
                </a:solidFill>
                <a:latin typeface="Tahoma" panose="020B0604030504040204" pitchFamily="34" charset="0"/>
              </a:rPr>
              <a:pPr/>
              <a:t>7</a:t>
            </a:fld>
            <a:endParaRPr lang="en-US" altLang="en-US" sz="1700" smtClean="0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14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269" name="Google Shape;3603;p39"/>
          <p:cNvSpPr txBox="1">
            <a:spLocks noChangeArrowheads="1"/>
          </p:cNvSpPr>
          <p:nvPr/>
        </p:nvSpPr>
        <p:spPr bwMode="auto">
          <a:xfrm>
            <a:off x="914400" y="1814513"/>
            <a:ext cx="121920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1) 대화를 잘 듣고 내용이 같으면 O, 다르면 X 하십시오</a:t>
            </a:r>
            <a:endParaRPr lang="en-US" sz="3600" b="1" i="1">
              <a:solidFill>
                <a:srgbClr val="4C4C4C"/>
              </a:solidFill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0" name="Google Shape;3607;p39"/>
          <p:cNvSpPr txBox="1"/>
          <p:nvPr/>
        </p:nvSpPr>
        <p:spPr>
          <a:xfrm>
            <a:off x="2057400" y="2922588"/>
            <a:ext cx="11049000" cy="17113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여자는 이따가 박 교수님을 만날 겁니다.  (	) </a:t>
            </a:r>
            <a:endParaRPr sz="32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남자는 이번 회식에 참석할 겁니다.  (	   ) </a:t>
            </a:r>
            <a:endParaRPr sz="32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3200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(3) 흐엉 씨는 대인 관계가 좋습니다.  (   	)</a:t>
            </a:r>
            <a:endParaRPr sz="3200" kern="0" dirty="0">
              <a:solidFill>
                <a:srgbClr val="00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21" name="Google Shape;3608;p39"/>
          <p:cNvSpPr txBox="1">
            <a:spLocks noChangeArrowheads="1"/>
          </p:cNvSpPr>
          <p:nvPr/>
        </p:nvSpPr>
        <p:spPr bwMode="auto">
          <a:xfrm>
            <a:off x="10668000" y="3390900"/>
            <a:ext cx="6731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3200" b="1">
                <a:solidFill>
                  <a:srgbClr val="000000"/>
                </a:solidFill>
                <a:latin typeface=".VnArial NarrowH" panose="020B7200000000000000" pitchFamily="34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</a:t>
            </a:r>
          </a:p>
        </p:txBody>
      </p:sp>
      <p:sp>
        <p:nvSpPr>
          <p:cNvPr id="23" name="Google Shape;3608;p39"/>
          <p:cNvSpPr txBox="1">
            <a:spLocks noChangeArrowheads="1"/>
          </p:cNvSpPr>
          <p:nvPr/>
        </p:nvSpPr>
        <p:spPr bwMode="auto">
          <a:xfrm>
            <a:off x="9906000" y="4325938"/>
            <a:ext cx="673100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3200" b="1">
                <a:solidFill>
                  <a:srgbClr val="000000"/>
                </a:solidFill>
                <a:latin typeface=".VnArial NarrowH" panose="020B7200000000000000" pitchFamily="34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</a:t>
            </a:r>
          </a:p>
        </p:txBody>
      </p:sp>
      <p:sp>
        <p:nvSpPr>
          <p:cNvPr id="24" name="Google Shape;3608;p39"/>
          <p:cNvSpPr txBox="1">
            <a:spLocks noChangeArrowheads="1"/>
          </p:cNvSpPr>
          <p:nvPr/>
        </p:nvSpPr>
        <p:spPr bwMode="auto">
          <a:xfrm>
            <a:off x="9563100" y="5410200"/>
            <a:ext cx="68580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3200" b="1">
                <a:solidFill>
                  <a:srgbClr val="000000"/>
                </a:solidFill>
                <a:latin typeface=".VnArial NarrowH" panose="020B7200000000000000" pitchFamily="34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  </a:t>
            </a:r>
          </a:p>
        </p:txBody>
      </p:sp>
      <p:pic>
        <p:nvPicPr>
          <p:cNvPr id="2" name="05 Trac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62484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48DA56-A581-4036-B333-98381605DD90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762000" y="1658938"/>
            <a:ext cx="3949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1) </a:t>
            </a:r>
            <a:r>
              <a:rPr lang="ko-KR" alt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듣기 파일 내용</a:t>
            </a:r>
            <a:r>
              <a:rPr lang="en-US" sz="3600" b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sz="3200"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Google Shape;3614;p40"/>
          <p:cNvSpPr txBox="1"/>
          <p:nvPr/>
        </p:nvSpPr>
        <p:spPr>
          <a:xfrm>
            <a:off x="4114800" y="2792413"/>
            <a:ext cx="9998075" cy="317817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30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(1) 남 : 어, 루이엔 씨! 어디 가세요? </a:t>
            </a:r>
            <a:endParaRPr sz="30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30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여 : 박 교수님을 뵈러 학교에 가는 길이에요. </a:t>
            </a:r>
            <a:endParaRPr sz="30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30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(2) 여 : 이번 주 금요일에 회식이 있는데 가실 건가요? </a:t>
            </a:r>
            <a:endParaRPr sz="30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30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남 : 네, 그럼요. 그런데 어디에서 하나요? </a:t>
            </a:r>
            <a:endParaRPr sz="30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30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(3) 여 : 흐엉 씨는 마음도 넓고 참 친절해요. </a:t>
            </a:r>
            <a:endParaRPr sz="30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  <a:p>
            <a:pPr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3000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  남 : 네, 그래서 친구들에게 인기가 많아요.</a:t>
            </a:r>
            <a:endParaRPr sz="3000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pic>
        <p:nvPicPr>
          <p:cNvPr id="12296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98825"/>
            <a:ext cx="21653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05 Trac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9400" y="62484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http://fpt.edu.vn </a:t>
            </a:r>
            <a:endParaRPr lang="en-US"/>
          </a:p>
        </p:txBody>
      </p:sp>
      <p:sp>
        <p:nvSpPr>
          <p:cNvPr id="1331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2BACCAF-0C5A-407C-8B48-6D52372696C8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6" name="Google Shape;574;p52"/>
          <p:cNvSpPr txBox="1"/>
          <p:nvPr/>
        </p:nvSpPr>
        <p:spPr>
          <a:xfrm>
            <a:off x="3733800" y="381000"/>
            <a:ext cx="7848600" cy="762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25" tIns="45700" rIns="91425" bIns="45700" anchor="ctr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86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58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30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40238" indent="-78263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>
              <a:buClr>
                <a:srgbClr val="000000"/>
              </a:buClr>
              <a:buSzPts val="4400"/>
              <a:buFont typeface="BatangChe" panose="02030609000101010101" pitchFamily="49" charset="-127"/>
              <a:buNone/>
              <a:defRPr/>
            </a:pPr>
            <a:r>
              <a:rPr 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3.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듣기</a:t>
            </a:r>
            <a:r>
              <a:rPr lang="en-US" altLang="ko-KR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: </a:t>
            </a:r>
            <a:r>
              <a:rPr lang="ko-KR" altLang="en-US" sz="4800" b="1" dirty="0" smtClean="0">
                <a:solidFill>
                  <a:srgbClr val="000000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알아봅시다</a:t>
            </a:r>
            <a:endParaRPr lang="en-US" sz="4000" b="1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Google Shape;3620;p41"/>
          <p:cNvSpPr txBox="1"/>
          <p:nvPr/>
        </p:nvSpPr>
        <p:spPr>
          <a:xfrm>
            <a:off x="762000" y="1425575"/>
            <a:ext cx="11383963" cy="4794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1" kern="0" dirty="0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2) </a:t>
            </a: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대화를 잘 듣고 질문에 답하십시오</a:t>
            </a:r>
            <a:r>
              <a:rPr lang="en-US" altLang="ko-KR" sz="3600" b="1" dirty="0">
                <a:latin typeface="Batang" panose="02030600000101010101" pitchFamily="18" charset="-127"/>
                <a:ea typeface="Batang" panose="02030600000101010101" pitchFamily="18" charset="-127"/>
                <a:cs typeface="Times New Roman"/>
                <a:sym typeface="Times New Roman"/>
              </a:rPr>
              <a:t>.</a:t>
            </a:r>
            <a:endParaRPr lang="ko-KR" altLang="en-US" sz="3600" b="1" dirty="0">
              <a:latin typeface="Batang" panose="02030600000101010101" pitchFamily="18" charset="-127"/>
              <a:ea typeface="Batang" panose="02030600000101010101" pitchFamily="18" charset="-127"/>
              <a:cs typeface="Times New Roman"/>
              <a:sym typeface="Times New Roman"/>
            </a:endParaRPr>
          </a:p>
        </p:txBody>
      </p:sp>
      <p:sp>
        <p:nvSpPr>
          <p:cNvPr id="13318" name="Google Shape;3621;p41"/>
          <p:cNvSpPr txBox="1">
            <a:spLocks noChangeArrowheads="1"/>
          </p:cNvSpPr>
          <p:nvPr/>
        </p:nvSpPr>
        <p:spPr bwMode="auto">
          <a:xfrm>
            <a:off x="2133600" y="2514600"/>
            <a:ext cx="10134600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(1) 남자는 여자에게 무슨 이야기를 하고 있습니까?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ⓐ 취직을 부탁하고 있습니다.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ⓑ 감사 인사를 하고 있습니다.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ⓒ 생일 축하 인사를 하고 있습니다.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b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(2) 남자는 왜 모임에 못 나갔습니까?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ⓐ 연락을 못 받아서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ⓑ 일 때문에 바빠서 </a:t>
            </a:r>
          </a:p>
          <a:p>
            <a:pPr>
              <a:lnSpc>
                <a:spcPct val="115000"/>
              </a:lnSpc>
            </a:pPr>
            <a:r>
              <a:rPr lang="en-US" sz="280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  <a:sym typeface="Times New Roman" panose="02020603050405020304" pitchFamily="18" charset="0"/>
              </a:rPr>
              <a:t>ⓒ 루이엔 씨와 약속이 있어서 </a:t>
            </a:r>
          </a:p>
        </p:txBody>
      </p:sp>
      <p:pic>
        <p:nvPicPr>
          <p:cNvPr id="17" name="Google Shape;3622;p41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5638800"/>
            <a:ext cx="3540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oogle Shape;3623;p41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3648075"/>
            <a:ext cx="3540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6 Trac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8800" y="1425575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6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5954539</TotalTime>
  <Words>786</Words>
  <Application>Microsoft Office PowerPoint</Application>
  <PresentationFormat>Custom</PresentationFormat>
  <Paragraphs>172</Paragraphs>
  <Slides>19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바탕</vt:lpstr>
      <vt:lpstr>바탕</vt:lpstr>
      <vt:lpstr>BatangChe</vt:lpstr>
      <vt:lpstr>굴림</vt:lpstr>
      <vt:lpstr>HCR Batang</vt:lpstr>
      <vt:lpstr>HY중고딕</vt:lpstr>
      <vt:lpstr>.VnArial NarrowH</vt:lpstr>
      <vt:lpstr>Arial</vt:lpstr>
      <vt:lpstr>Calibri</vt:lpstr>
      <vt:lpstr>Century Gothic</vt:lpstr>
      <vt:lpstr>Sriracha</vt:lpstr>
      <vt:lpstr>Tahoma</vt:lpstr>
      <vt:lpstr>Times New Roman</vt:lpstr>
      <vt:lpstr>Wingdings</vt:lpstr>
      <vt:lpstr>Office Theme</vt:lpstr>
      <vt:lpstr>제2과: 대인 관계 (듣기)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Admin</cp:lastModifiedBy>
  <cp:revision>604</cp:revision>
  <dcterms:created xsi:type="dcterms:W3CDTF">2006-08-16T00:00:00Z</dcterms:created>
  <dcterms:modified xsi:type="dcterms:W3CDTF">2022-04-18T07:35:02Z</dcterms:modified>
</cp:coreProperties>
</file>